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265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6: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kind, he has told each of you what is good and what it is the Lord requires of you: to act justly, to love faithfulness, and to walk humbly with your God. Verdict of Judgment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2026-06-07T05:30:37Z</dcterms:created>
  <dcterms:modified xsi:type="dcterms:W3CDTF">2026-06-07T05:30:37Z</dcterms:modified>
  <dc:title>Bible.com.au: Micah 6:8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