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8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om Defeated Ruler to Conquering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daughter who is under attack,you slash yourself in grief;a siege is set against us!They are striking the judge  of Israelon the cheek with a r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thlehem Ephrathah, you are small among the clans of Judah;one will come from you to be ruler over Israel for me. His origin  is from antiquity, from ancient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Israel will be abandoned  until the timewhen she who is in labor  has given birth;then the rest of the ruler’s brothers  will returnto the people of Israe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tand and shepherd them in the strength of the Lord,in the majestic name of the Lord his God.They will live securely,for then his greatness will extendto the ends of the ear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be their peace. When Assyria invades our land, when it marches against our fortresses,we will raise against it seven shepherds,even eight leaders of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shepherd  the land of Assyria with the sword,the land of Nimrod  with a drawn blade. So he will rescue us  from Assyriawhen it invades our land,when it marches against our territory.The Glorious and Purified Remn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remnant of Jacob will be among many peopleslike dew from the Lord, like showers on the grass, which do not wait for anyoneor linger for mank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remnant of Jacobwill be among the nations, among many peoples,like a lion among animals of the forest, like a young lion among flocks of sheep,which tramples  and tears  as it passes through,and there is no one to rescue th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hand will be lifted up against your adversaries, and all your enemies will be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at day —this is the Lord’s declaration —I will remove your horses from you and wreck your chari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remove the cities of your land and tear down all your fortress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remove sorceries from your hands, and you will not have any more fortune-tell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remove your carved images and sacred pillars from youso that you will no longer worshipthe work of you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pull up the Asherah poles  from among you and demolish your citi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take vengeance in anger and wrath against the nations that have not obeye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2026-09-23T22:18:16Z</dcterms:created>
  <dcterms:modified xsi:type="dcterms:W3CDTF">2026-09-23T22:18:16Z</dcterms:modified>
  <dc:title>Bible.com.au: Micah 5:1-15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