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remnant of Jacobwill be among the nations, among many peoples,like a lion among animals of the forest, like a young lion among flocks of sheep,which tramples  and tears  as it passes through,and there is no one to rescu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against your adversaries, and all your enemi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this is the Lord’s declaration —I will remove your horses from you and wreck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remove the cities of your land and tear down all your fortress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remove sorceries from your hands, and you will not have any more fortune-tell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remove your carved images and sacred pillars from youso that you will no longer worship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ll up the Asherah poles  from among you and demolish your citi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 against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feated Ruler to Conquering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daughter who is under attack,you slash yourself in grief;a siege is set against us!They are striking the judge  of Israel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thlehem Ephrathah, you are small among the clans of Judah;one will come from you to be ruler over Israel for me. His origin  is from antiquity, 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  until the timewhen she who is in labor  has given birth;then the rest of the ruler’s brothers  will returnto the people of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them in the strength of the Lord,in the majestic name of the Lord his God.They will live securely,for then his greatness will extendto the ends of the ear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e their peace. When Assyria invades our land, when it marches against our fortresses,we will raise against it seven shepherds,even eight leaders of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shepherd  the land of Assyria with the sword,the land of Nimrod  with a drawn blade. So he will rescue us  from Assyriawhen it invades our land,when it marches against our territory.The Glorious and Purified Remn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remnant of Jacob will be among many peopleslike dew from the Lord, like showers on the grass, which do not wait for anyoneor linger for mankin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2026-07-24T06:48:37Z</dcterms:created>
  <dcterms:modified xsi:type="dcterms:W3CDTF">2026-07-24T06:48:37Z</dcterms:modified>
  <dc:title>Bible.com.au: Micah 5:1-15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