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566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icah 4: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you, watchtower for the flock, fortified hill  of Daughter Zion,the former rule  will come to you;sovereignty will come to Daughter Jerusalem.From Exile to Victo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why are you shouting loudly? Is there no king with you?Has your counselor perished so that anguish grips you like a woman in lab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rithe and cry out, , Daughter Zion,like a woman in labor,for now you will leave the city and camp in the open fields.You will go to Babylon;there you will be rescued; there the Lord will redeem you from the grasp of your enem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ny nations have now assembled against you; they say, “Let her be defiled,and let us feast our eyes on Z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y do not know the Lord’s intentions or understand his plan,that he has gathered themlike sheaves to the threshing floo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Rise and thresh,  Daughter Zion,for I will make your horns ironand your hooves bronzeso you can crush many peoples. Then you  will set apart their plunder for the Lord,their wealth for the Lord of the whole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Rule from Restored Z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last days the mountain of the Lord’s house will be establishedat the top of the mountainsand will be raised above the hills.Peoples will stream to i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many nations will come and say, “Come, let’s go up to the mountain of the Lord, to the house of the God of Jacob.He will teach us about his ways so we may walk in his paths.”For instruction will go out of Zion and the word of the Lord from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ill settle disputes among many peoples and provide arbitration for strong nationsthat are far away.They will beat their swords into plowsand their spears into pruning knives.Nation will not take up the sword against nation,and they will never again train for w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each person will sit under his grapevine and under his fig treewith no one to frighten him. For the mouth of the Lord of Armieshas spok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ough all the peoples walkin the name of their own gods, we will walk  in the name of the Lord our Godforever and ever.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that day —this is the Lord’s declaration —I will assemble the lameand gather the scattered, those I have injur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make the lame into a remnant, those far removed into a strong nation.Then the Lord will reign over them  in Mount Zionfrom this time on and forever.]]></a:t>
            </a:r>
          </a:p>
        </p:txBody>
      </p:sp>
    </p:spTree>
  </p:cSld>
  <p:clrMapOvr>
    <a:masterClrMapping/>
  </p:clrMapOvr>
</p:sld>
</file>

<file path=ppt/theme/theme1.xml><?xml version="1.0" encoding="utf-8"?>
<a:theme xmlns:a="http://schemas.openxmlformats.org/drawingml/2006/main" name="Theme15">
  <a:themeElements>
    <a:clrScheme name="Theme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2026-06-12T04:59:26Z</dcterms:created>
  <dcterms:modified xsi:type="dcterms:W3CDTF">2026-06-12T04:59:26Z</dcterms:modified>
  <dc:title>Bible.com.au: Micah 4:1-13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