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3: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for me, however, I am filled with power by the Spirit of the Lord,with justice and courage,to proclaim to Jacob his rebellionand to Israel his sin. Zion’s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sten to this, leaders of the house of Jacob, you rulers of the house of Israel,who abhor justice and pervert everything that is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build Zion with bloodshed and Jerusalem with injusti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 leaders issue rulings for a bribe, her priests teach for payment, and her prophets practice divination for silver.Yet they lean on the Lord, saying,“Isn’t the Lord among us?No disaster will overtake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ecause of you,Zion will be plowed like a field,Jerusalem will become ruins, and the temple’s mountain will be a high thicke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njust Leaders Judg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said, “Now listen,  leaders of Jacob,you rulers of the house of Israel.Aren’t you supposed to know what is ju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te good and love evil.You tear off people’s skin and strip their flesh from their b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eat the flesh  of my peopleafter you strip their skin from themand break their bones.You chop them up like flesh for the cooking pot,like meat in a cauld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y will cry out  to the Lord,but he will not answer them.He will hide his face from them at that time because of the crimes they have committed.False Prophets Jud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concerning the prophetswho lead my people astray, who proclaim  peacewhen they have food to sink their teeth intobut declare war against the onewho puts nothing in their mou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t will be night  for you —without visions;it will grow dark for you —without divination. The sun will set  on these prophets,and the daylight will turn black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seers will be ashamed and the diviners disappointed. They will all cover their mouths ,because there will be no answer from God. ]]></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2026-05-21T17:28:37Z</dcterms:created>
  <dcterms:modified xsi:type="dcterms:W3CDTF">2026-05-21T17:28:37Z</dcterms:modified>
  <dc:title>Bible.com.au: Micah 3:1-12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