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92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cah 2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recently my people have risen uplike an enemy: You strip off the splendid robe from those who are passing through confidently, like those returning from wa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force  the women of my peopleout of their comfortable homes,and you take my blessing ,from their children forev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t up and leave,for this is not your place of rest because defilement  brings destruction —a grievous destruction!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 man comesand utters empty lies  #—“I will preach to you about wine and beer”  —he would be just the preacher for this people! The Remnant Regathered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indeed gather  all of you, Jacob;I will collect the remnant of Israel. I will bring them together like sheep in a pen,like a flock in the middle of its pasture.It will be noisy with people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who breaks open the waywill advance before them;they will break out, pass through the city gate,and leave by it.Their King will pass through before them,the Lord as their leade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ppressors Judged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e to those who dream up wickednessand prepare evil plans  on their beds!At morning light  they accomplish itbecause the power is in their hands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ovet fields  and seize them; they also take houses.They deprive a man of his home, a person of his inheritance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, the Lord says:I am now planning  a disasteragainst this nation; you cannot free your necks from it. Then you will not walk so proudly because it will be an evil time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day one will take up  a taunt against youand lament mournfully,  saying,“We are totally ruined! He measures out the allotted land of my people.How he removes it from me!He allots our fields  to traitors.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, there will be no onein the assembly of the Lordto divide the land by casting lots. ,God’s Word Rejected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Quit your preaching,”  they  preach.“They should not preach these things; shame will not overtake us.” 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use of Jacob, should it be asked,“Is the Spirit of the Lord impatient? Are these the things he does? ”Don’t my words bring good to the one who walks uprightly?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4">
  <a:themeElements>
    <a:clrScheme name="Theme3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2026-06-02T20:04:09Z</dcterms:created>
  <dcterms:modified xsi:type="dcterms:W3CDTF">2026-06-02T20:04:09Z</dcterms:modified>
  <dc:title>Bible.com.au: Micah 2:1-13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