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26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that came  to Micah  the Moreshite  #— #what he saw regarding Samaria and Jerusalem in the days of Jotham,  Ahaz,  and Hezekiah,  kings of Judah.Coming Judgment on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sten, all you peoples; pay attention, earth  and everyone in it! The Lord God will be a witness against you, the Lord, from his holy templ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ook, the Lord is leaving his place and coming down to tramplethe heights  of the earth.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mountains will melt beneath him,and the valleys will split apart,like wax near a fire, like water cascading down a mountainsi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is will happen because of Jacob’s rebellionand the sins of the house of Israel.What is the rebellion of Jacob?Isn’t it Samaria? And what is the high place of Judah? Isn’t it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I will make Samariaa heap of ruins  in the countryside,a planting area  for a vineyard.I will roll her stones  into the valleyand expose her foundation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her carved images will be smashed  to pieces;all her wages  will be burned in the fire,and I will destroy all her idols.Since she collected the wages of a prostitute, they will be used again for a prostitute.Micah’s La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ause of this I will lament and wail;I will walk barefoot and naked. I will howl like the jackals and mourn like ostrich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her wound is incurable and has reached even Judah; it has approached my people’s city gate, as far as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announce it in Gath, don’t weep at all.Roll in the dust in Beth-leaphr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epart in shameful nakedness, you residents of Shaphir;the residents of Zaanan  will not come out.Beth-ezel is lamenting;its support  is taken from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gh the residents of Marothanxiously wait for something good, disaster has come from the Lordto the gate of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rness the horses to the chariot,you residents of Lachish. This was the beginning of sin for Daughter Zionbecause Israel’s acts of rebellion  can be traced 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send farewell gifts  to Moresheth-gath;the houses of Achzib  are a deception to the kings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again bring a conqueroragainst you who live in Mareshah. The nobility  of Israel will come to Adullam.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ave yourselves bald and cut off your hair in sorrow for your precious children;make yourselves as bald as an eagle,for they have been taken from you into exil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2026-10-04T10:37:16Z</dcterms:created>
  <dcterms:modified xsi:type="dcterms:W3CDTF">2026-10-04T10:37:16Z</dcterms:modified>
  <dc:title>Bible.com.au: Micah 1:1-16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