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1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icah 1: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her wound is incurable and has reached even Judah; it has approached my people’s city gate, as far as Jerusal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on’t announce it in Gath, don’t weep at all.Roll in the dust in Beth-leaphr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epart in shameful nakedness, you residents of Shaphir;the residents of Zaanan  will not come out.Beth-ezel is lamenting;its support  is taken from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ough the residents of Marothanxiously wait for something good, disaster has come from the Lordto the gate of Jerusal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arness the horses to the chariot,you residents of Lachish. This was the beginning of sin for Daughter Zionbecause Israel’s acts of rebellion  can be traced to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fore, send farewell gifts  to Moresheth-gath;the houses of Achzib  are a deception to the kings of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will again bring a conqueroragainst you who live in Mareshah. The nobility  of Israel will come to Adullam.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have yourselves bald and cut off your hair in sorrow for your precious children;make yourselves as bald as an eagle,for they have been taken from you into exile.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that came  to Micah  the Moreshite  #— #what he saw regarding Samaria and Jerusalem in the days of Jotham,  Ahaz,  and Hezekiah,  kings of Judah.Coming Judgment on Isra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Listen, all you peoples; pay attention, earth  and everyone in it! The Lord God will be a witness against you, the Lord, from his holy temple.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ook, the Lord is leaving his place and coming down to tramplethe heights  of the earth.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mountains will melt beneath him,and the valleys will split apart,like wax near a fire, like water cascading down a mountainsid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ll this will happen because of Jacob’s rebellionand the sins of the house of Israel.What is the rebellion of Jacob?Isn’t it Samaria? And what is the high place of Judah? Isn’t it Jerusal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I will make Samariaa heap of ruins  in the countryside,a planting area  for a vineyard.I will roll her stones  into the valleyand expose her foundations.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l her carved images will be smashed  to pieces;all her wages  will be burned in the fire,and I will destroy all her idols.Since she collected the wages of a prostitute, they will be used again for a prostitute.Micah’s Lamen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cause of this I will lament and wail;I will walk barefoot and naked. I will howl like the jackals and mourn like ostriches. ]]></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2026-06-15T08:40:30Z</dcterms:created>
  <dcterms:modified xsi:type="dcterms:W3CDTF">2026-06-15T08:40:30Z</dcterms:modified>
  <dc:title>Bible.com.au: Micah 1:1-16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