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7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crowds saw this, they were awestruck , and gave glory  to God, who had given such authority to men.The Call of Matthe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Jesus went on from there,  he saw a man named Matthew sitting at the tax office, and he said to him, “Follow me,” and he got up and followed hi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he was reclining at the table in the house, many tax collectors and sinners came to eat with Jesus and his discipl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Pharisees saw this, they asked his disciples, “Why does your teacher eat with tax collectors and sinners?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he heard this, he said, “It is not those who are well who need a doctor, but those who are si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nd learn what this means: I desire mercy and not sacrifice., For I didn’t come to call the righteous, but sinners.”A Question about Fast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ohn’s disciples came to him, saying, “Why do we and the Pharisees fast often, but your disciples do not fast? ”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said to them, “Can the wedding guests be sad while the groom is with them? The time will come when the groom will be taken away from them, and then they will f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one patches an old garment with unshrunk cloth, because the patch pulls away from the garment and makes the tear wor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no one puts new wine into old wineskins. Otherwise, the skins burst, the wine spills out, and the skins are ruined. No, they put new wine into fresh wineskins, and both are preserved.”A Girl Restored and a Woman Hea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on of Man Forgives and He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he was telling them these things,  suddenly one of the leaders came and knelt down before him, saying, “My daughter just died,  but come and lay your hand on her, and she will liv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Jesus and his disciples got up and follow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ust then, a woman who had suffered from bleeding for twelve years approached from behind and touched the end of his rob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she said to herself, “If I can just touch his robe, I’ll be made well.”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turned and saw her. “Have courage, daughter,” he said. “Your faith has saved you.”, And the woman was made well from that momen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Jesus came to the leader’s house, he saw the flute players and a crowd lamenting loudly.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ave,” he said, “because the girl is not dead but asleep.” And they laughed at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e crowd had been put outside, he went in and took her by the hand, and the girl got up.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news of this spread throughout that whole area. Healing the Bli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Jesus went on from there, two blind men followed him, calling out, “Have mercy on us, Son of David! ”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he got into a boat, crossed over, and came to his own tow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he entered the house, the blind men approached him, and Jesus said to them, “Do you believe that I can do this? ”They said to him, “Yes,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touched their eyes, saying, “Let it be done for you according to your fai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ir eyes were opened. Then Jesus warned them sternly, “Be sure that no one finds ou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y went out and spread the news about him throughout that whole area.Driving Out a Dem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ust as they were going out, a demon-possessed man who was unable to speak was brought to him.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 demon had been driven out, the man who had been mute spoke, and the crowds were amazed, saying, “Nothing like this has ever been seen in Israel!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Pharisees said, “He drives out demons by the ruler of the demons.” The Lord of the Harves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continued going around to all the towns and villages, teaching in their synagogues, preaching the good news of the kingdom,  and healing every  disease and every sickness.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he saw the crowds, he felt compassion for them, because they were distressed and dejected,  like sheep without a shepherd.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he said to his disciples,  “The harvest is abundant, but the workers are fe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st then  some men  brought to him a paralytic lying on a stretcher. Seeing their faith, Jesus told the paralytic, “Have courage, son, your sins are forgiv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refore, pray to the Lord of the harvest to send out workers into his harves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is, some of the scribes said to themselves, “He’s blaspheming!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rceiving their thoughts,  Jesus said, “Why are you thinking evil things in your hear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hich is easier: to say, ‘Your sins are forgiven,’ or to say, ‘Get up and w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o that you may know that the Son of Man has authority on earth to forgive sins” #— #then he told the paralytic, “Get up, take your stretcher, and go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got up and went home.]]></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2026-05-21T17:28:22Z</dcterms:created>
  <dcterms:modified xsi:type="dcterms:W3CDTF">2026-05-21T17:28:22Z</dcterms:modified>
  <dc:title>Bible.com.au: Matthew 9:1-38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