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42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8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” the centurion replied, “I am not worthy to have you come under my roof. But just say the word, and my servant will be heal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oo am a man under authority, having soldiers under my command.  I say to this one, ‘Go,’ and he goes; and to another, ‘Come,’ and he comes; and to my servant, ‘Do this! ’ and he does i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this, Jesus was amazed and said to those following him, “Truly I tell you, I have not found anyone in Israel with so great a fai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that many will come from east and west to share the banquet with Abraham, Isaac, and Jacob in the kingdom of he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sons of the kingdom will be thrown into the outer darkness where there will be weeping and gnashing of teeth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 centurion, “Go. As you have believed, let it be done for you.” And his servant was healed that very moment. Healings at Capernaum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into Peter’s house  and saw his mother-in-law lying in bed with a f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uched her hand, and the fever left her. Then she got up and began to serve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ening came, they brought to him many who were demon-possessed. He drove out the spirits  with a word and healed all who were sick,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what was spoken through the prophet Isaiah might be fulfilled:He himself took our weaknessesand carried our diseases.,The Cost of Following Jesu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Cleans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saw a large crowd , around him, he gave the order to go to the other side of the se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ribe approached him and said,  “Teacher, I will follow you wherever you go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old him, “Foxes have dens, and birds of the sky have nests, but the Son of Man has no place to lay his head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” another of his disciples said, “first let me go bury my father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told him, “Follow me, and let the dead bury their own dead.”Wind and Waves Obey Jesus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 got into the boat,  his disciples  followed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, a violent storm arose on the sea, so that the boat was being swamped by the waves #— #but Jesus kept sleep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disciples came and woke him up, saying, “Lord, save us! We’re going to die! 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“Why are you afraid, you of little faith? ” Then he got up and rebuked the winds and the sea,  and there was a great cal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n were amazed and asked, “What kind of man is this? Even the winds and the sea obey  him! ”Demons Driven Out by Jesu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came down from the mountain, large crowds  followed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d come to the other side,  to the region of the Gadarenes,  two demon-possessed men met him as they came out of the tombs. They were so violent that no one could pass that w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they shouted, “What do you have to do with us,  Son of God? Have you come here to torment us before the time? ”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ng way off from them, a large herd of pigs was feeding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drive us out,” the demons begged him, “send us into the herd of pigs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! ” he told them. So when they had come out, they entered the pigs, and the whole herd rushed down the steep bank into the sea and perished in the wat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men who tended them fled. They went into the city and reported everything, especially what had happened to those who were demon-possess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, the whole town went out to meet Jesus. When they saw him, they begged him to leave their region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 away  a man with leprosy  came up and knelt before him,  saying, “Lord, if you are willing, you can make me clea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aching out his hand, Jesus touched him, saying, “I am willing; be made clean.” Immediately his leprosy was clean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him, “See that you don’t tell anyone; but go, show yourself to the priest, and offer the gift that Moses commanded, as a testimony to them.”A Centurion’s Faith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entered Capernaum,  a centurion came to him, pleading with hi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rd, my servant is lying at home paralyzed, in terrible agony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him, “Am I to come and heal him? 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2026-06-26T23:52:59Z</dcterms:created>
  <dcterms:modified xsi:type="dcterms:W3CDTF">2026-06-26T23:52:59Z</dcterms:modified>
  <dc:title>Bible.com.au: Matthew 8:1-34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