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one who asks receives, and the one who seeks finds, and to the one who knocks, the door will be open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, if his son asks him for bread, will give him a ston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f he asks for a fish, will give him a snak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hen, who are evil, know how to give good gifts to your children, how much more will your Father in heaven give good things to those who ask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hatever you want others to do for you, do also the same for them, for this is the Law and the Prophets.Entering the Kingdom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ter through the narrow gate. For the gate is wide and the road broad that leads to destruction, and there are many who go through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narrow is the gate and difficult the road that leads to life, and few fin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 on your guard against false prophets who come to you in sheep’s clothing but inwardly are ravaging wolv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’ll recognize them by their fruit. Are grapes gathered from thornbushes or figs from thistl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every good tree produces good fruit, but a bad tree produces bad fru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Jud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tree can’t produce bad fruit; neither can a bad tree produce good fru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tree that doesn’t produce good fruit is cut down and thrown into the fi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’ll recognize them by their fru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t everyone who says to me, ‘Lord, Lord,’ will enter the kingdom of heaven, but only the one who does the will of my Father in heav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many will say to me, ‘Lord, Lord, didn’t we prophesy in your name, drive out demons in your name, and do many miracles in your name? 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announce to them, ‘I never knew you. Depart from me, you lawbreakers!’,,The Two Foundations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, everyone who hears these words of mine and acts on them will be like a wise man who built his house on the roc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 fell, the rivers rose, and the winds blew and pounded that house. Yet it didn’t collapse, because its foundation was on the roc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one who hears these words of mine and doesn’t act on them will be like a foolish man who built his house on the sa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 fell, the rivers rose, the winds blew and pounded that house, and it collapsed. It collapsed with a great crash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judge, so that you won’t be judg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ad finished saying these things,  the crowds were astonished at his teaching,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was teaching them like one who had authority, and not like their scrib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be judged by the same standard with which you judge others, and you will be measured by the same measure you 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look at the splinter in your brother’s eye but don’t notice the beam of wood in your own ey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ow can you say to your brother, ‘Let me take the splinter out of your eye,’ and look, there’s a beam of wood in your own ey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pocrite! First take the beam of wood out of your eye, and then you will see clearly to take the splinter out of your brother’s ey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ive what is holy to dogs or toss your pearls before pigs, or they will trample them under their feet, turn, and tear you to pieces.Ask, Search, Knock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k, and it will be given to you. Seek, and you will find. Knock, and the door will be opened to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2026-05-23T19:47:21Z</dcterms:created>
  <dcterms:modified xsi:type="dcterms:W3CDTF">2026-05-23T19:47:21Z</dcterms:modified>
  <dc:title>Bible.com.au: Matthew 7:1-29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