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7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6: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like them, because your Father knows the things you need before you ask him.The Lord’s Pray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you should pray like this:Our Father in heaven,your name be honored as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r kingdom come.Your will be doneon earth as it is in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ive us today our daily br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forgive us our debts,as we also have forgiven our deb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o not bring us into  temptation,but deliver us from the evil 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f you forgive others their offenses, your heavenly Father will forgive you as w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don’t forgive others, your Father will not forgive your offenses.How to F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ever you fast, don’t be gloomy like the hypocrites. For they disfigure their faces so that their fasting is obvious to people. Truly I tell you, they have their rew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when you fast, put oil on your head and wash your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w to Gi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your fasting isn’t obvious to others but to your Father who is in secret. And your Father who sees in secret will reward you.God and Possess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store up for yourselves treasures on earth, where moth and rust destroy and where thieves break in and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tore up for yourselves treasures in heaven, where neither moth nor rust destroys, and where thieves don’t break in and ste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where your treasure is, there your heart will be al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eye is the lamp of the body. If your eye is healthy, your whole body will be full of ligh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your eye is bad, your whole body will be full of darkness. So if the light within you is darkness, how deep is that dark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serve two masters, since either he will hate one and love the other, or he will be devoted to one and despise the other. You cannot serve both God and money.The Cure for Anxie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I tell you: Don’t worry about your life, what you will eat or what you will drink; or about your body, what you will wear. Isn’t life more than food and the body more than clot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nsider the birds of the sky: They don’t sow or reap or gather into barns, yet your heavenly Father feeds them. Aren’t you worth more than the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an any of you add one moment to his life span by worr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careful not to practice your righteousness in front of others to be seen by them. Otherwise, you have no reward with your Father in heave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y do you worry about clothes? Observe how the wildflowers of the field grow: They don’t labor or spin thre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I tell you that not even Solomon in all his splendor was adorned like one of the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f that’s how God clothes the grass of the field, which is here today and thrown into the furnace tomorrow, won’t he do much more for you #— #you of littl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don’t worry, saying, ‘What will we eat? ’ or ‘What will we drink? ’ or ‘What will we wear?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the Gentiles eagerly seek all these things, and your heavenly Father knows that you nee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eek first the kingdom of God, and his righteousness, and all these things will be provided for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refore don’t worry about tomorrow, because tomorrow will worry about itself. Each day has enough trouble of its ow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ever you give to the poor, don’t sound a trumpet before you, as the hypocrites do in the synagogues and on the streets, to be applauded by people. Truly I tell you, they have their rewa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en you give to the poor, don’t let your left hand know what your right hand is do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r giving may be in secret. And your Father who sees in secret will reward you.,How to Pr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ever you pray, you must not be like the hypocrites, because they love to pray standing in the synagogues and on the street corners to be seen by people. Truly I tell you, they have their re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you pray, go into your private room, shut your door, and pray to your Father who is in secret. And your Father who sees in secret will reward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you pray, don’t babble like the Gentiles, since they imagine they’ll be heard for their many word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2026-05-21T17:28:23Z</dcterms:created>
  <dcterms:modified xsi:type="dcterms:W3CDTF">2026-05-21T17:28:23Z</dcterms:modified>
  <dc:title>Bible.com.au: Matthew 6:1-34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