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like them, because your Father knows the things you need before you ask him.The Lord’s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you should pray like this:Our Father in heaven,your name be honored as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kingdom come.Your will be done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our daily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give us our debts,as we also have forgiven our deb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o not bring us into  temptation,but deliver us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forgive others their offenses, your heavenly Father will forgive you as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n’t forgive others, your Father will not forgive your offenses.How to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you fast, don’t be gloomy like the hypocrites. For they disfigure their faces so that their fasting is obvious to people. Truly I tell you, they have their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you fast, put oil on your head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w to G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r fasting isn’t obvious to others but to your Father who is in secret. And your Father who sees in secret will reward you.God and Possess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store up for yourselves treasures on earth, where moth and rust destroy and where thieve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tore up for yourselves treasures in heaven, where neither moth nor rust destroys, and where thieves don’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re your treasure is, there your heart will b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 is the lamp of the body. If your eye is healthy,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 is bad, your whole body will be full of darkness. So if the light within you is darkness, how deep is that dar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serve two masters, since either he will hate one and love the other, or he will be devoted to one and despise the other. You cannot serve both God and money.The Cure for Anxie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 tell you: Don’t worry about your life, what you will eat or what you will drink; or about your body, what you will wear. Isn’t life more than food and the body more than clo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nsider the birds of the sky: They don’t sow or reap or gather into barns, yet your heavenly Father feeds them. Aren’t you worth more than th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f you add one moment to his life span by worr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not to practice your righteousness in front of others to be seen by them. Otherwise, you have no reward with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do you worry about clothes? Observe how the wildflowers of the field grow: They don’t labor or spin thr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I tell you that not even Solomon in all his splendor was adorned like one of the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at’s how God clothes the grass of the field, which is here today and thrown into the furnace tomorrow, won’t he do much more for you #— #you of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n’t worry, saying, ‘What will we eat? ’ or ‘What will we drink? ’ or ‘What will we wea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Gentiles eagerly seek all these things, and your heavenly Father knows that you ne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eek first the kingdom of God, and his righteousness, and all these things will be provided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don’t worry about tomorrow, because tomorrow will worry about itself. Each day has enough trouble of its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ever you give to the poor, don’t sound a trumpet before you, as the hypocrites do in the synagogues and on the streets, to be applauded by people. Truly I tell you, they have their re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give to the poor, don’t let your left hand know what your right hand is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r giving may be in secret. And your Father who sees in secret will reward you.,How to P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you pray, you must not be like the hypocrites, because they love to pray standing in the synagogues and on the street corners to be seen by people. Truly I tell you, they have their re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into your private room, shut your door, and pray to your Father who is in secret. And your Father who sees in secret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pray, don’t babble like the Gentiles, since they imagine they’ll be heard for their many word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2026-07-24T06:47:53Z</dcterms:created>
  <dcterms:modified xsi:type="dcterms:W3CDTF">2026-07-24T06:47:53Z</dcterms:modified>
  <dc:title>Bible.com.au: Matthew 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