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are the pure in heart,for they will se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are the peacemakers,for they will be called son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are those who are persecuted because of righteousness,for the kingdom of heaven is thei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blessed when they insult you and persecute you and falsely say every kind of evil against you because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glad and rejoice, because your reward is great in heaven. For that is how they persecuted the prophets who were before you.Believers Are Salt and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he salt of the earth. But if the salt should lose its taste, how can it be made salty? It’s no longer good for anything but to be thrown out and trampled under people’s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he light of the world. A city situated on a hill cannot be h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lights a lamp and puts it under a basket, but rather on a lampstand, and it gives light for all who ar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same way, let your light shine before others, so that they may see your good works and give glory to your Father in heaven.Christ Fulfills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think that I came to abolish the Law or the Prophets. I did not come to abolish but to fulf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ruly I tell you, until heaven and earth pass away, not the smallest letter or one stroke of a letter will pass away from the law until all things are accompl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whoever breaks one of the least of these commands and teaches others to do the same will be called least in the kingdom of heaven. But whoever does and teaches these commands will be called great in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tell you, unless your righteousness surpasses that of the scribes and Pharisees, you will never get into the kingdom of heaven.Murder Begins in the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heard that it was said to our ancestors, Do not murder,, and whoever murders will be subject to judg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tell you, everyone who is angry with his brother or sister will be subject to judgment. Whoever insults his brother or sister will be subject to the court. Whoever says, ‘You fool! ’ will be subject to hell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f you are offering your gift on the altar, and there you remember that your brother or sister has something agains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First go and be reconciled with your brother or sister, and then come and offer your gi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ach a settlement quickly with your adversary while you’re on the way with him to the court, or your adversary will hand you over to the judge, and the judge to the officer, and you will be thrown into pri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ruly I tell you, you will never get out of there until you have paid the last penny.Adultery Begins in the Hea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have heard that it was said, Do not commit adult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saw the crowds, he went up on the mountain,  and after he sat down, his disciples came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tell you, everyone who looks at a woman lustfully has already committed adultery with her in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r right eye causes you to sin, gouge it out and throw it away. For it is better that you lose one of the parts of your body than for your whole body to be thrown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your right hand causes you to sin, cut it off and throw it away. For it is better that you lose one of the parts of your body than for your whole body to go into hell.Divorce Practices Censu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also said, Whoever divorces his wife must give her a written notice of div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tell you, everyone who divorces his wife, except in a case of sexual immorality, causes her to commit adultery. And whoever marries a divorced woman commits adultery.Tell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gain, you have heard that it was said to our ancestors, You must not break your oath, but you must keep your oaths 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tell you, don’t take an oath at all: either by heaven, because it is God’s thr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 by the earth, because it is his footstool; or by Jerusalem, because it is the city of the great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swear by your head, because you cannot make a singl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let your ‘yes’ mean ‘yes,’ and your ‘no’ mean ‘no.’ Anything more than this is from the evil one.Go the Second Mi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began to teach them, saying: The Beatitud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have heard that it was said, An eye for an eye and a tooth for a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tell you, don’t resist an evildoer. On the contrary, if anyone slaps you on your right cheek, turn the other to him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for the one who wants to sue you and take away your shirt, let him have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f anyone forces you to go one mile, go with him tw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ive to the one who asks you, and don’t turn away from the one who wants to borrow from you.Love Your Enem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that it was said, Love your neighbor, and hate your enem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tell you, love your enemies and pray for those who persecut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that you may be children of your Father in heaven. For he causes his sun to rise on the evil and the good, and sends rain on the righteous and the unrighteou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f you love those who love you, what reward will you have? Don’t even the tax collectors do the sa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greet only your brothers and sisters, what are you doing out of the ordinary?, Don’t even the Gentiles do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are the poor in spirit,for the kingdom of heaven is thei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 perfect, therefore, as your heavenly Father is perfec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are those who mourn,for they will be comfo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are the humble,for they will inherit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re those who hunger and thirst for righteousness,for they will be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e merciful,for they will be shown mercy.]]></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2026-06-09T23:07:18Z</dcterms:created>
  <dcterms:modified xsi:type="dcterms:W3CDTF">2026-06-09T23:07:18Z</dcterms:modified>
  <dc:title>Bible.com.au: Matthew 5:1-48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