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53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the devil took him to a very high mountain and showed him all the kingdoms of the world and their splend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to him, “I will give you all these things if you will fall down and worship me.”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told him, “Go away, Satan! For it is written: Worship the Lord your God, and serve only him.”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devil left him, and angels came and began to serve him. Ministry in Galile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eard that John had been arrested,  he withdrew into Galile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ft Nazareth and went to live in Capernaum  by the sea, in the region of Zebulun and Naphtal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as to fulfill what was spoken through the prophet Isaia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nd of Zebulun and land of Naphtali,along the road by the sea, beyond the Jordan,Galilee of the Gentil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who live in darknesshave seen a great light,and for those living in the land of the shadow of death,a light has dawned.,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n on Jesus began to preach, “Repent, because the kingdom of heaven has come near.”The First Disciple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mptation of Jesu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  he was walking along the Sea of Galilee,  he saw two brothers, Simon (who is called Peter), and his brother Andrew. They were casting a net into the sea #— #for they were fisherme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ollow me,” he told them, “and I will make you fish for people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mediately they left their nets and followed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ing on from there, he saw two other brothers, James the son of Zebedee, and his brother John. They were in a boat with Zebedee their father, preparing their nets, and he called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mediately they left the boat and their father and followed him.Teaching, Preaching, and Healing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esus began to go all over Galilee,  teaching in their synagogues, preaching the good news of the kingdom, and healing every  disease and sickness  among the people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news about him spread throughout Syria.  So they brought to him all those who were afflicted, those suffering from various diseases and intense pains, the demon-possessed, the epileptics, and the paralytics.  And he healed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rge crowds followed him from Galilee, the Decapolis, Jerusalem, Judea, and beyond the Jordan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  Jesus was led up by the Spirit into the wilderness to be tempted by the devil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had fasted forty days and forty nights,  he was hung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tempter approached him and said, “If you are the Son of God, tell these stones to become bread.”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, “It is written: Man must not live on bread alone but on every word that comes from the mouth of God.”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devil took him to the holy city, had him stand on the pinnacle of the temple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to him, “If you are the Son of God, throw yourself down. For it is written:He will give his angels orders concerning you,and they will support you with their handsso that you will not strikeyour foot against a stone.” 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told him, “It is also written: Do not test the Lord your God.”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2026-06-25T03:44:42Z</dcterms:created>
  <dcterms:modified xsi:type="dcterms:W3CDTF">2026-06-25T03:44:42Z</dcterms:modified>
  <dc:title>Bible.com.au: Matthew 4:1-25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