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1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produce fruit  consistent with  repen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on’t presume to say to yourselves, ‘We have Abraham as our father.’  For I tell you that God is able to raise up children for Abraham from these ston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x is already at the root of the trees. Therefore, every tree that doesn’t produce good fruit will be cut down and thrown into the fir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baptize you with  water for repentance,  but the one who is coming after me is more powerful than I. I am not worthy to remove  his sandals. He himself will baptize you with the Holy Spirit and fir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winnowing shovel is in his hand, and he will clear his threshing floor and gather his wheat into the barn. But the chaff he will burn with fire that never goes out.” The Baptism of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esus came from Galilee to John at the Jordan, to be baptized by hi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ohn tried to stop him, saying, “I need to be baptized by you, and yet you come to 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answered him, “Allow it for now, because this is the way for us to fulfill all righteousness.” Then John allowed him to be baptiz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esus was baptized, he went up immediately from the water. The heavens  suddenly opened for him,  and he saw the Spirit of God descending like a dove and coming down on hi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 voice from heaven said, “This is my beloved Son, with whom I am well-pleas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Herald of the Mess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John the Baptist came,  preaching in the wilderness of Judea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ying, “Repent, because the kingdom of heaven has come near!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 is the one spoken of through the prophet Isaiah, who said:A voice of one crying out in the wilderness:Prepare the way for the Lord;make his paths stra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John had a camel-hair garment with a leather belt around his waist, and his food was locusts and wild hon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people from Jerusalem, all Judea, and all the vicinity of the Jordan were going out to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ere baptized by him in the Jordan River, confessing their sin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saw many of the Pharisees and Sadducees  coming to his baptism, he said to them, “Brood of vipers! Who warned you to flee from the coming wrath? ]]></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2026-06-12T02:54:56Z</dcterms:created>
  <dcterms:modified xsi:type="dcterms:W3CDTF">2026-06-12T02:54:56Z</dcterms:modified>
  <dc:title>Bible.com.au: Matthew 3:1-17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