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8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departing quickly from the tomb with fear and great joy, they ran to tell his disciples the ne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hen  Jesus met them and said, “Greetings! ” They came up, took hold of his feet, and worshiped hi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told them, “Do not be afraid. Go and tell my brothers to leave for Galilee, and they will see me there.”The Soldiers Bribed to Li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were on their way, some of the guards came into the city and reported to the chief priests everything that had happen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priests  had assembled with the elders and agreed on a plan, they gave the soldiers a large sum of money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ld them, “Say this, ‘His disciples came during the night and stole him while we were sleeping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s reaches the governor’s ears, we will deal with  him and keep you out of trouble.”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the money and did as they were instructed, and this story has been spread among Jewish people to this day. The Great Commissio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even disciples traveled to Galilee, to the mountain where Jesus had directed them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aw him, they worshiped,  but some doub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urrection Morn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ame near and said to them, “All authority has been given to me in heaven and on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, therefore, and make disciples of all nations, baptizing them in the name of the Father and of the Son and of the Holy Spiri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them to observe everything I have commanded you. And remember, I am with you always, to the end of the ag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Sabbath,  as the first day of the week was dawning, Mary Magdalene and the other Mary went to view the tom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violent earthquake, because an angel of the Lord descended from heaven and approached the tomb. He rolled back the stone and was sitting on i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ppearance was like lightning, and his clothing was as white as snow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uards were so shaken by fear of him that they became like dea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told the women, “Don’t be afraid, because I know you are looking for Jesus who was crucifie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. For he has risen, just as he said. Come and see the place where he la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 quickly and tell his disciples,  ‘He has risen from the dead and indeed he is going ahead of you to Galilee; you will see him there.’ Listen, I have told you.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2026-06-02T20:04:11Z</dcterms:created>
  <dcterms:modified xsi:type="dcterms:W3CDTF">2026-06-02T20:04:11Z</dcterms:modified>
  <dc:title>Bible.com.au: Matthew 28:1-20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