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4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hew 28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, departing quickly from the tomb with fear and great joy, they ran to tell his disciples the new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 then  Jesus met them and said, “Greetings! ” They came up, took hold of his feet, and worshiped him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esus told them, “Do not be afraid. Go and tell my brothers to leave for Galilee, and they will see me there.”The Soldiers Bribed to Lie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y were on their way, some of the guards came into the city and reported to the chief priests everything that had happen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e priests  had assembled with the elders and agreed on a plan, they gave the soldiers a large sum of money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ld them, “Say this, ‘His disciples came during the night and stole him while we were sleeping.’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is reaches the governor’s ears, we will deal with  him and keep you out of trouble.”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ook the money and did as they were instructed, and this story has been spread among Jewish people to this day. The Great Commission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leven disciples traveled to Galilee, to the mountain where Jesus had directed them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saw him, they worshiped,  but some doubt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urrection Morning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came near and said to them, “All authority has been given to me in heaven and on ear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, therefore, and make disciples of all nations, baptizing them in the name of the Father and of the Son and of the Holy Spirit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ing them to observe everything I have commanded you. And remember, I am with you always, to the end of the age.”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e Sabbath,  as the first day of the week was dawning, Mary Magdalene and the other Mary went to view the tomb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as a violent earthquake, because an angel of the Lord descended from heaven and approached the tomb. He rolled back the stone and was sitting on it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appearance was like lightning, and his clothing was as white as snow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uards were so shaken by fear of him that they became like dead m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l told the women, “Don’t be afraid, because I know you are looking for Jesus who was crucified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not here. For he has risen, just as he said. Come and see the place where he lay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go quickly and tell his disciples,  ‘He has risen from the dead and indeed he is going ahead of you to Galilee; you will see him there.’ Listen, I have told you.”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2026-08-03T16:06:14Z</dcterms:created>
  <dcterms:modified xsi:type="dcterms:W3CDTF">2026-08-03T16:06:14Z</dcterms:modified>
  <dc:title>Bible.com.au: Matthew 28:1-20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