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presProps" Target="presProps.xml"/>
  <Relationship Id="rId73" Type="http://schemas.openxmlformats.org/officeDocument/2006/relationships/viewProps" Target="viewProps.xml"/>
  <Relationship Id="rId7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46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7:1-6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at field has been called “Field of Blood” to this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what was spoken through the prophet Jeremiah was fulfilled: They tookthe thirty pieces of silver, the price of him whose price was set by the Israel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gavethem for the potter’s field, as the Lord directed me.,Jesus Faces the Govern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Jesus stood before the governor.  “Are you the king of the Jews? ” the governor asked him.Jesus answered, “You say s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ile he was being accused by the chief priests and elders, he didn’t answe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Pilate said to him, “Don’t you hear how much they are testifying against you?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he didn’t answer him on even one charge, so that the governor was quite amazed. Jesus or Barabba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t the festival  the governor’s custom was to release to the crowd a prisoner they want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at time they had a notorious prisoner called Barabba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when they had gathered together, Pilate said to them, “Who is it you want me to release for you #— #Barabbas, or Jesus who is called Christ? ”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Handed Over to Pilat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he knew it was because of envy that they had handed him o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ile he was sitting on the judge’s bench, his wife sent word to him, “Have nothing to do with that righteous man, for today I’ve suffered terribly in a dream because of him.”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chief priests and the elders, however, persuaded the crowds to ask for Barabbas and to execute Jes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governor asked them, “Which of the two do you want me to release for you? ”“Barabbas! ” they answe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ilate asked them, “What should I do then with Jesus, who is called Christ? ”They all answered, “Crucify him! ”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he said, “Why? What has he done wrong? ”But they kept shouting all the more, “Crucify him! ”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Pilate saw that he was getting nowhere, but that a riot was starting instead, he took some water, washed his hands in front of the crowd, and said, “I am innocent of this man’s blood.  See to it yourselves! ”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ll the people answered, “His blood be on us  and on our children!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he released Barabbas to them and, after having Jesus flogged, handed him over to be crucified. Mocked by the Milita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governor’s soldiers took Jesus into the governor’s residence and gathered the whole company  around him.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daybreak came, all the chief priests and the elders of the people plotted against Jesus to put him to death.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stripped him and dressed him in a scarlet rob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twisted together a crown of thorns, put it on his head, and placed a staff in his right hand. And they knelt down before him and mocked him: “Hail, king of the Jews!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y spat on him, took the staff, and kept hitting him on the hea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fter they had mocked him, they stripped him of the robe, put his own clothes on him, and led him away to crucify him. Crucified Between Two Criminal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s they were going out, they found a Cyrenian man named Simon. They forced him to carry his cross.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they came to a place called Golgotha (which means Place of the Skul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y gave him wine  mixed with gall to drink. But when he tasted it, he refused to drink 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fter crucifying him, they divided his clothes by casting lots.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y sat down and were guarding him ther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bove his head they put up the charge against him in writing: This Is Jesus, the King of the Jew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fter tying him up, they led him away and handed him over to Pilate,  the governor. Judas Hangs Himself]]></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two criminals  were crucified with him, one on the right and one on the left.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ose who passed by were yelling insults at  him, shaking their heads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saying, “You who would destroy the temple and rebuild it in three days, save yourself! If you are the Son of God, come down from the cross! ”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n the same way the chief priests, with the scribes and elders,  mocked him and sai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 saved others, but he cannot save himself! He is the King of Israel!  Let him  come down now from the cross, and we will believe in hi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trusts in God; let God rescue him now #— #if he takes pleasure in him!  For he said, ‘I am the Son of God.’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n the same way even the criminals who were crucified with him taunted him. The Death of Jesu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From noon until three in the afternoon,  darkness came over the whole land.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bout three in the afternoon Jesus cried out with a loud voice, “Elí, Elí, lemá sabachtháni? ” that is, “My God, my God, why have you abandoned me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en some of those standing there heard this, they said, “He’s calling for Elij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Judas, his betrayer, seeing that Jesus had been condemned, was full of remorse and returned the thirty pieces of silver to the chief priests and elders.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Immediately one of them ran and got a sponge, filled it with sour wine, put it on a stick, and offered him a drink.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ut the rest said, “Let’s see if Elijah comes to save hi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Jesus cried out again with a loud voice and gave up his spirit. ]]></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Suddenly, the curtain of the sanctuary  was torn in two from top to bottom, the earth quaked, and the rocks were spli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The tombs were also opened  and many bodies of the saints who had fallen asleep were raise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ey came out of the tombs after his resurrection, entered the holy city, and appeared to many.]]></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When the centurion and those with him, who were keeping watch over Jesus, saw the earthquake and the things that had happened, they were terrified and said, “Truly this man was the Son of God! ” ]]></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Many women who had followed Jesus from Galilee and looked after him were there, watching from a distance. ]]></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mong them were Mary Magdalene, Mary the mother of James and Joseph, and the mother of Zebedee’s sons. The Burial of Jesu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When it was evening,  a rich man from Arimathea named Joseph came, who himself had also become a disciple  of Jes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have sinned by betraying innocent blood,” he said.“What’s that to us? ” they said. “See to it yourself! ”]]></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He approached Pilate and asked for Jesus’s body. Then Pilate ordered that it  be released.]]></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So Joseph took the body, wrapped it in clean, fine linen,]]></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placed it in his new tomb, which he had cut into the rock. He left after rolling a great stone against the entrance of the tomb. ]]></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Mary Magdalene and the other Mary were seated there, facing the tomb.The Closely Guarded Tomb]]></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 next day, which followed the preparation day, the chief priests and the Pharisees gathered before Pilate ]]></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said, “Sir, we remember that while this deceiver was still alive he said, ‘After three days I will rise again.’ ]]></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So give orders that the tomb be made secure until the third day. Otherwise, his disciples  may come, steal him, and tell the people, ‘He has been raised from the dead,’ and the last deception will be worse than the first.”]]></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Take  guards,” Pilate told them. “Go and make it as secure as you know how.”]]></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They went and secured the tomb by setting a seal on the stone and placing the guards. ]]></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he threw the silver into the temple  and departed. Then he went and hanged himsel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chief priests took the silver and said, “It’s not permitted  to put it into the temple treasury, since it is blood mone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conferred together and bought the potter’s field with it as a burial place for foreigners.]]></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2026-07-24T07:33:32Z</dcterms:created>
  <dcterms:modified xsi:type="dcterms:W3CDTF">2026-07-24T07:33:32Z</dcterms:modified>
  <dc:title>Bible.com.au: Matthew 27:1-66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