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presProps" Target="presProps.xml"/>
  <Relationship Id="rId82" Type="http://schemas.openxmlformats.org/officeDocument/2006/relationships/viewProps" Target="viewProps.xml"/>
  <Relationship Id="rId8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033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26:1-7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lot to Kill Jes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Jesus had finished saying all these things,  he told his discipl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 know that the Passover takes place after two days, and the Son of Man will be handed over to be crucifi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 chief priests  and the elders of the people assembled in the courtyard of the high priest, who was named Caiapha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conspired to arrest Jesus in a treacherous way and kill him.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t during the festival,” they said, “so there won’t be rioting among the people.”The Anointing at Bethan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ile Jesus was in Bethany at the house of Simon  the leper,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 woman approached him with an alabaster jar of very expensive perfume. She poured it on his head as he was reclining at the tab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the disciples  saw it, they were indignant. “Why this waste? ” they ask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is might have been sold for a great deal and given to the poo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ware of this, Jesus said to them, “Why are you bothering this woman? She has done a noble thing for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always have the poor with you, but you do not always have 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y pouring this perfume on my body, she has prepared me for buria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ruly I tell you, wherever this gospel is proclaimed in the whole world, what she has done will also be told in memory of 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one of the Twelve, the man called Judas Iscariot, went to the chief priests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aid, “What are you willing to give me if I hand him over to you? ” So they weighed out thirty pieces of silver for him.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from that time he started looking for a good opportunity to betray him.Betrayal at the Passov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n the first day of Unleavened Bread  the disciples came to Jesus and asked, “Where do you want us to make preparations for you to eat the Passover?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o into the city to a certain man,” he said, “and tell him, ‘The Teacher says: My time is near; I am celebrating the Passover at your place with my disciples.’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the disciples did as Jesus had directed them and prepared the Passov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evening came, he was reclining at the table with the Twelv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ile they were eating, he said, “Truly I tell you, one of you will betray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eeply distressed, each one began to say to him, “Surely not I, Lord?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replied, “The one who dipped his hand with me in the bowl #— #he will betray 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Son of Man will go just as it is written about him, but woe to that man by whom the Son of Man is betrayed! It would have been better for him if he had not been bor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udas, his betrayer, replied, “Surely not I, Rabbi? ” “You have said it,” he told him.The First Lord’s Supp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s they were eating,  Jesus took bread, blessed and broke it, gave it to the disciples,  and said, “Take and eat it; this is my bod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he took a cup, and after giving thanks, he gave it to them and said, “Drink from it, all of yo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this is my blood of the covenant, which is poured out for many for the forgiveness of sin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I tell you, I will not drink from this fruit of the vine from now on until that day when I drink it new with you in my Father’s kingdo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fter singing a hymn, they went out to the Mount of Olives. Peter’s Denial Predict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Jesus said to them, “Tonight all of you will fall away because of me, for it is written:I will strike the shepherd,and the sheep of the flock will be scatter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after I have risen, I will go ahead of you to Galile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Peter told him, “Even if everyone falls away because of you, I will never fall awa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ruly I tell you,” Jesus said to him, “tonight, before the rooster crows, you will deny me three tim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Even if I have to die with you,” Peter told him, “I will never deny you,” and all the disciples said the same thing.The Prayer in the Garde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Jesus came with them to a place called Gethsemane,  and he told the disciples, “Sit here while I go over there and pra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aking along Peter and the two sons of Zebedee, he began to be sorrowful and troubled.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He said to them, “I am deeply grieved to the point of death. Remain here and stay awake with m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Going a little farther,  he fell facedown and prayed, “My Father, if it is possible, let this cup pass from me. Yet not as I will, but as you will.”]]></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n he came to the disciples and found them sleeping. He asked Peter, “So, couldn’t you stay awake with me one hou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Stay awake and pray, so that you won’t enter into temptation. The spirit is willing, but the flesh is weak.”]]></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gain, a second time, he went away and prayed, “My Father, if this cannot pass unless I drink it, your will be don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he came again and found them sleeping, because they could not keep their eyes ope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fter leaving them, he went away again and prayed a third time, saying the same thing once mor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n he came to the disciples and said to them, “Are you still sleeping and resting? See, the time is near. The Son of Man is betrayed into the hands of sinner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Get up; let’s go. See, my betrayer is near.”Judas’s Betrayal of Jesu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While he was still speaking, Judas, one of the Twelve, suddenly arrived.  A large mob with swords and clubs was with him from the chief priests and elders of the peopl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His betrayer had given them a sign: “The one I kiss, he’s the one; arrest him.”]]></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So immediately he went up to Jesus and said, “Greetings, Rabbi! ” and kissed him.]]></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Friend,” Jesus asked him, “why have you come? ”Then they came up, took hold of Jesus, and arrested him.]]></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t that moment one of those with Jesus reached out his hand and drew his sword. He struck the high priest’s servant and cut off his ear. ]]></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en Jesus told him, “Put your sword back in its place because all who take up the sword will perish by the sword.]]></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Or do you think that I cannot call on my Father, and he will provide me here and now with more than twelve legions of angel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How, then, would the Scriptures be fulfilled that say it must happen this way? ”]]></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t that time Jesus said to the crowds, “Have you come out with swords and clubs, as if I were a criminal, to capture me? Every day I used to sit, teaching in the temple, and you didn’t arrest m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But all this has happened so that the writings of the prophets would be fulfilled.” Then all the disciples  deserted him and ran away.Jesus Faces the Sanhedri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Those  who had arrested Jesus led him away to Caiaphas  the high priest, where the scribes and the elders had convened.]]></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Peter was following him at a distance right to the high priest’s courtyard. He went in and was sitting with the servants to see the outcome. ]]></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The chief priests and the whole Sanhedrin were looking for false testimony against Jesus so that they could put him to death, ]]></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but they could not find any, even though many false witnesses  came forward.  Finally, two  who came forward]]></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stated, “This man said, ‘I can destroy the temple of God  and rebuild it in three days.’ ”]]></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The high priest stood up and said to him, “Don’t you have an answer to what these men are testifying against you? ”]]></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But  Jesus kept silent.  The high priest said to him, “I charge you under oath  by the living God: Tell us if you are the Messiah, the Son of God.” ]]></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You have said it,” Jesus told him. “But I tell you, in the future you will see the Son of Man seated at the right hand of Power and coming on the clouds of heave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Then the high priest tore his robes and said, “He has blasphemed!  Why do we still need witnesses? See, now you’ve heard the blasphemy. ]]></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What is your decision? ”They answered, “He deserves death! ” ]]></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Then they spat in his face  and beat him; others slapped him]]></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and said, “Prophesy to us, Messiah! Who was it that hit you? ” Peter Denies His Lord]]></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Now Peter was sitting outside in the courtyard.  A servant girl approached him and said, “You were with Jesus the Galilean too.”]]></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But he denied it in front of everyone: “I don’t know what you’re talking about.”]]></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When he had gone out to the gateway, another woman saw him and told those who were there, “This man was with Jesus the Nazarene! ” ]]></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 ]]></a:t>
            </a:r>
            <a:r>
              <a:rPr lang="en-US" b="1" sz="3000" spc="0" u="none">
                <a:solidFill>
                  <a:srgbClr val="000000">
                    <a:alpha val="100.00%"/>
                  </a:srgbClr>
                </a:solidFill>
                <a:latin typeface="Calibri"/>
              </a:rPr>
              <a:t><![CDATA[And again he denied it with an oath:  “I don’t know the man! ”]]></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3 ]]></a:t>
            </a:r>
            <a:r>
              <a:rPr lang="en-US" b="1" sz="3000" spc="0" u="none">
                <a:solidFill>
                  <a:srgbClr val="000000">
                    <a:alpha val="100.00%"/>
                  </a:srgbClr>
                </a:solidFill>
                <a:latin typeface="Calibri"/>
              </a:rPr>
              <a:t><![CDATA[After a little while those standing there approached and said to Peter, “You really are one of them, since even your accent  gives you away.”]]></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4 ]]></a:t>
            </a:r>
            <a:r>
              <a:rPr lang="en-US" b="1" sz="3000" spc="0" u="none">
                <a:solidFill>
                  <a:srgbClr val="000000">
                    <a:alpha val="100.00%"/>
                  </a:srgbClr>
                </a:solidFill>
                <a:latin typeface="Calibri"/>
              </a:rPr>
              <a:t><![CDATA[Then he started to curse and to swear with an oath, “I don’t know the man! ” Immediately a rooster crowed,]]></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5 ]]></a:t>
            </a:r>
            <a:r>
              <a:rPr lang="en-US" b="1" sz="3000" spc="0" u="none">
                <a:solidFill>
                  <a:srgbClr val="000000">
                    <a:alpha val="100.00%"/>
                  </a:srgbClr>
                </a:solidFill>
                <a:latin typeface="Calibri"/>
              </a:rPr>
              <a:t><![CDATA[and Peter remembered the words Jesus had spoken, “Before the rooster crows, you will deny me three times.” And he went outside and wept bitterly.]]></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2026-09-21T10:37:55Z</dcterms:created>
  <dcterms:modified xsi:type="dcterms:W3CDTF">2026-09-21T10:37:55Z</dcterms:modified>
  <dc:title>Bible.com.au: Matthew 26:1-75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