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presProps" Target="presProps.xml"/>
  <Relationship Id="rId82" Type="http://schemas.openxmlformats.org/officeDocument/2006/relationships/viewProps" Target="viewProps.xml"/>
  <Relationship Id="rId8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6:1-7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disciples  saw it, they were indignant. “Why this waste? ” they ask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might have been sold for a great deal and given to the p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ware of this, Jesus said to them, “Why are you bothering this woman? She has done a noble thing fo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lways have the poor with you, but you do not always hav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pouring this perfume on my body, she has prepared me for bur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ruly I tell you, wherever this gospel is proclaimed in the whole world, what she has done will also be told in memory of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one of the Twelve, the man called Judas Iscariot, went to the chief priest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What are you willing to give me if I hand him over to you? ” So they weighed out thirty pieces of silver for hi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rom that time he started looking for a good opportunity to betray him.Betrayal at the Pass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first day of Unleavened Bread  the disciples came to Jesus and asked, “Where do you want us to make preparations for you to eat the Passov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ot to Kill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into the city to a certain man,” he said, “and tell him, ‘The Teacher says: My time is near; I am celebrating the Passover at your place with my discipl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disciples did as Jesus had directed them and prepared the Passo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evening came, he was reclining at the table with the Twel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they were eating, he said, “Truly I tell you, one of you will betray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eeply distressed, each one began to say to him, “Surely not I,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replied, “The one who dipped his hand with me in the bowl #— #he will betray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Man will go just as it is written about him, but woe to that man by whom the Son of Man is betrayed! It would have been better for him if he had not been bor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udas, his betrayer, replied, “Surely not I, Rabbi? ” “You have said it,” he told him.The First Lord’s Supp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y were eating,  Jesus took bread, blessed and broke it, gave it to the disciples,  and said, “Take and eat it; this is my bod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took a cup, and after giving thanks, he gave it to them and said, “Drink from it, all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saying all these things,  he told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is is my blood of the covenant, which is poured out for many for the forgiveness of s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tell you, I will not drink from this fruit of the vine from now on until that day when I drink it new with you in my Father’s king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singing a hymn, they went out to the Mount of Olives. Peter’s Denial Predic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esus said to them, “Tonight all of you will fall away because of me, for it is written:I will strike the shepherd,and the sheep of the flock will be scatte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fter I have risen, I will go ahead of you to Galil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eter told him, “Even if everyone falls away because of you, I will never fall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ruly I tell you,” Jesus said to him, “tonight, before the rooster crows, you will deny me three tim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ven if I have to die with you,” Peter told him, “I will never deny you,” and all the disciples said the same thing.The Prayer in the Gard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came with them to a place called Gethsemane,  and he told the disciples, “Sit here while I go over there and pr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aking along Peter and the two sons of Zebedee, he began to be sorrowful and troubl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know that the Passover takes place after two days, and the Son of Man will be handed over to be crucifi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said to them, “I am deeply grieved to the point of death. Remain here and stay awake with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ing a little farther,  he fell facedown and prayed, “My Father, if it is possible, let this cup pass from me. Yet not as I will, but as you wi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e came to the disciples and found them sleeping. He asked Peter, “So, couldn’t you stay awake with me one hou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tay awake and pray, so that you won’t enter into temptation. The spirit is willing, but the flesh is wea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gain, a second time, he went away and prayed, “My Father, if this cannot pass unless I drink it, your will be d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ame again and found them sleeping, because they could not keep their eyes op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fter leaving them, he went away again and prayed a third time, saying the same thing once mo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came to the disciples and said to them, “Are you still sleeping and resting? See, the time is near. The Son of Man is betrayed into the hands of sinn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et up; let’s go. See, my betrayer is near.”Judas’s Betrayal of Jes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he was still speaking, Judas, one of the Twelve, suddenly arrived.  A large mob with swords and clubs was with him from the chief priests and elders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chief priests  and the elders of the people assembled in the courtyard of the high priest, who was named Caiapha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is betrayer had given them a sign: “The one I kiss, he’s the one; arrest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immediately he went up to Jesus and said, “Greetings, Rabbi! ” and kissed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riend,” Jesus asked him, “why have you come? ”Then they came up, took hold of Jesus, and arrest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t that moment one of those with Jesus reached out his hand and drew his sword. He struck the high priest’s servant and cut off his ea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Jesus told him, “Put your sword back in its place because all who take up the sword will perish by the sw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Or do you think that I cannot call on my Father, and he will provide me here and now with more than twelve legions of angel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ow, then, would the Scriptures be fulfilled that say it must happen this way?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t that time Jesus said to the crowds, “Have you come out with swords and clubs, as if I were a criminal, to capture me? Every day I used to sit, teaching in the temple, and you didn’t arrest 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all this has happened so that the writings of the prophets would be fulfilled.” Then all the disciples  deserted him and ran away.Jesus Faces the Sanhedri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ose  who had arrested Jesus led him away to Caiaphas  the high priest, where the scribes and the elders had conv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conspired to arrest Jesus in a treacherous way and kill him.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Peter was following him at a distance right to the high priest’s courtyard. He went in and was sitting with the servants to see the outcome.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chief priests and the whole Sanhedrin were looking for false testimony against Jesus so that they could put him to death,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they could not find any, even though many false witnesses  came forward.  Finally, two  who came forwar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stated, “This man said, ‘I can destroy the temple of God  and rebuild it in three day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high priest stood up and said to him, “Don’t you have an answer to what these men are testifying against you?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ut  Jesus kept silent.  The high priest said to him, “I charge you under oath  by the living God: Tell us if you are the Messiah, the Son of Go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ave said it,” Jesus told him. “But I tell you, in the future you will see the Son of Man seated at the right hand of Power and coming on the clouds of heav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the high priest tore his robes and said, “He has blasphemed!  Why do we still need witnesses? See, now you’ve heard the blasphemy.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at is your decision? ”They answered, “He deserves death! ”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they spat in his face  and beat him; others slapp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during the festival,” they said, “so there won’t be rioting among the people.”The Anointing at Bethan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said, “Prophesy to us, Messiah! Who was it that hit you? ” Peter Denies His Lor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Now Peter was sitting outside in the courtyard.  A servant girl approached him and said, “You were with Jesus the Galilean to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ut he denied it in front of everyone: “I don’t know what you’re talking abou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When he had gone out to the gateway, another woman saw him and told those who were there, “This man was with Jesus the Nazarene! ”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again he denied it with an oath:  “I don’t know the man!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fter a little while those standing there approached and said to Peter, “You really are one of them, since even your accent  gives you awa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hen he started to curse and to swear with an oath, “I don’t know the man! ” Immediately a rooster crowed,]]></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Peter remembered the words Jesus had spoken, “Before the rooster crows, you will deny me three times.” And he went outside and wept bitterly.]]></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Jesus was in Bethany at the house of Simon  the lep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woman approached him with an alabaster jar of very expensive perfume. She poured it on his head as he was reclining at the tabl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2026-07-25T23:17:04Z</dcterms:created>
  <dcterms:modified xsi:type="dcterms:W3CDTF">2026-07-25T23:17:04Z</dcterms:modified>
  <dc:title>Bible.com.au: Matthew 26:1-75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