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disciples  saw it, they were indignant. “Why this waste? ”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might have been sold for a great deal and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ware of this, Jesus said to them, “Why are you bothering this woman? She has done a noble thing f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lways have the poor with you, but you do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pouring this perfume on my body, she has prepared me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uly I tell you, wherever this gospel is proclaimed in the whole world, what she has done will also be told in memory of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 the man called Judas Iscariot, went to the chief pries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What are you willing to give me if I hand him over to you? ” So they weighed out thirty pieces of silver for hi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at time he started looking for a good opportunity to betray him.Betrayal at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Unleavened Bread  the disciples came to Jesus and asked, “Where do you want us to make preparations for you to eat the Passov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to Kill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into the city to a certain man,” he said, “and tell him, ‘The Teacher says: My time is near; I am celebrating the Passover at your place with my discipl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disciples did as Jesus had directed them and prepar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evening came, he was reclining at the table with th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they were eating, he sai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eeply distressed, each one began to say to him, “Surely not I,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replied, “The one who dipped his hand with me in the bowl #— #h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go just as it is written about him, but woe to that man by whom the Son of Man is betrayed! It would have been better for him if he had not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s, his betrayer, replied, “Surely not I, Rabbi? ” “You have said it,” he told him.The First Lord’s Supp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y were eating,  Jesus took bread, blessed and broke it, gave it to the disciples,  and said, “Take and eat it;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and after giving thanks, he gave it to them and said, “Drink from it, all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ese things,  he told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is my blood of the covenant, which is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ell you, I will not drink from this fruit of the vine from now on until that day when I drink it new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singing a hymn, they went out to the Mount of Olives. Peter’s Denial Predi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said to them, “Tonight all of you will fall away because of me, for it is written:I will strike the shepherd,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have risen, I will go ahead of you to Galil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told him, “Even if everyone falls away because of you, I will never fall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Jesus said to him, “tonight, before the rooster crows, you will deny me three tim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n if I have to die with you,” Peter told him, “I will never deny you,” and all the disciples said the same thing.The Prayer in the Gard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came with them to a place called Gethsemane,  and he told the disciples,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aking along Peter and the two sons of Zebedee, he began to be sorrowful and troub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hat the Passover takes place after two days, 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aid to them, “I am deeply grieved to the point of death. Remain here and stay awake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ing a little farther,  he fell facedown and prayed, “My Father, if it is possible, let this cup pass from me. Yet not as I will, but as you wi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came to the disciples and found them sleeping. He asked Peter, “So, couldn’t you stay awake with me one h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tay awake and pray, so that you won’t enter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gain, a second time, he went away and prayed, “My Father, if this cannot pass unless I drink it,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ame again and found them sleeping, because they could not keep their eyes o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fter leaving them, he went away again and prayed a third time, saying the same thing once mo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came to the disciples and said to them, “Are you still sleeping and resting? See, the time is near. The Son of Man is betrayed into the hands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et up; let’s go. See, my betrayer is near.”Judas’s Betrayal of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Judas, one of the Twelve, suddenly arrived.  A large mob with swords and clubs was with him from the chief priests and elder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of the people assembled in the courtyard of the high priest, who was named Caiapha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is betrayer had given them a sign: “The one I kiss, he’s the one;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immediately he went up to Jesus and said, “Greetings, Rabbi! ”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riend,” Jesus asked him, “why have you come? ”Then they came up, took hold of Jesus, and arrest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t that moment one of those with Jesus reached out his hand and drew his sword. He struck the high priest’s servant and cut off his ear.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told him, “Put your sword back in its place because all who take up the sword will perish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r do you think that I cannot call on my Father, and he will provide me here and now with more than twelve legion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ow, then, would the Scriptures be fulfilled that say it must happen this way?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t that time Jesus said to the crowds, “Have you come out with swords and clubs, as if I were a criminal, to capture me? Every day I used to sit, teaching in the temple, and you didn’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ll this has happened so that the writings of the prophets would be fulfilled.” Then all the disciples  deserted him and ran away.Jesus Faces the Sanhedr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led him away to Caiaphas  the high priest, where the scribes and the elders had conv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onspired to arrest Jesus in a treacherous way and kill him.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Peter was following him at a distance right to the high priest’s courtyard. He went in and was sitting with the servants to see the outcome.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Sanhedrin were looking for false testimony against Jesus so that they could put him to death,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could not find any, even though many false witnesses  came forward.  Finally, two  who came forwa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tated, “This man said, ‘I can destroy the temple of God  and rebuild it in three day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high priest stood up and said to him, “Don’t you have an answer to what these men are testifying against you?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kept silent.  The high priest said to him, “I charge you under oath  by the living God: Tell us if you are the Messiah, the Son of God.”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said it,” Jesus told him. “But I tell you, in the future you will see the Son of Man seated at the right hand of Power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the high priest tore his robes and said, “He has blasphemed!  Why do we still need witnesses? See, now you’ve heard the blasphemy.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is your decision? ”They answered, “He deserves death! ”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at in his face  and beat him; others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during the festival,” they said, “so there won’t be rioting among the people.”The Anointing at Bethan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aid, “Prophesy to us, Messiah! Who was it that hit you? ” Peter Denies His Lor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ow Peter was sitting outside in the courtyard.  A servant girl approached him and said, “You were with Jesus the Galilean to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in front of everyone: “I don’t know what you’re talking abou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en he had gone out to the gateway, another woman saw him and told those who were there, “This man was with Jesus the Nazarene! ”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again he denied it with an oath:  “I don’t know the man!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ose standing there approached and said to Peter, “You really are one of them, since even your accent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he started to curse and to swear with an oath, “I don’t know the man! ” Immediately a rooster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Peter remembered the words Jesus had spoken, “Before the rooster crows, you will deny me three times.” And he went outside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Jesus was in Bethany at the house of Simon  the lep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approached him with an alabaster jar of very expensive perfume. She poured it on his head as he was reclining at the tabl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2026-05-25T20:55:51Z</dcterms:created>
  <dcterms:modified xsi:type="dcterms:W3CDTF">2026-05-25T20:55:51Z</dcterms:modified>
  <dc:title>Bible.com.au: Matthew 26:1-75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