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5: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oolish ones said to the wise ones, ‘Give us some of your oil, because our lamps are going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ones answered, ‘No, there won’t be enough for us and for you. Go instead to those who sell oil, and buy some for your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had gone to buy some, the groom arrived, and those who were ready went in with him to the wedding banquet, and the door was sh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ater the rest of the virgins also came and said, ‘Master, master, open up for u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replied, ‘Truly I tell you, I don’t know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be alert, because you don’t know either the day or the hour.The Parable of the Tal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t is just like a man about to go on a journey. He called his own servants and entrusted his possessions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one he gave five talents, to another two talents, and to another one talent, depending on each one’s ability. Then he went on a journey. Immediate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who had received five talents went, put them to work, and earned five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same way the man with two earned tw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Ten Virg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man who had received one talent went off, dug a hole in the ground, and hid his master’s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 long time the master of those servants came and settled accounts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 who had received five talents approached, presented five more talents, and said, ‘Master, you gave me five talents. See, I’ve earned five more tal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master said to him, ‘Well done, good and faithful servant! You were faithful over a few things; I will put you in charge of many things. Share your master’s jo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an with two talents also approached. He said, ‘Master, you gave me two talents. See, I’ve earned two more tale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master said to him, ‘Well done, good and faithful servant! You were faithful over a few things; I will put you in charge of many things. Share your master’s jo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man who had received one talent also approached and said, ‘Master, I know you. You’re a harsh man, reaping where you haven’t sown and gathering where you haven’t scattered s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 was afraid and went off and hid your talent in the ground. See, you have what is you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master replied to him, ‘You evil, lazy servant! If you knew that I reap where I haven’t sown and gather where I haven’t scatt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you should have deposited my money with the bankers, and I would have received my money back with interest when I retur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kingdom of heaven will be like ten virgins who took their lamps and went out to meet the gro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So take the talent from him and give it to the one who has ten talen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o everyone who has, more will be given, and he will have more than enough. But from the one who does not have, even what he has will be taken away from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row this good-for-nothing servant into the outer darkness, where there will be weeping and gnashing of teeth.’The Sheep and the Goa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Son of Man comes in his glory, and all the angels, with him, then he will sit on his glorious thr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the nations, will be gathered before him, and he will separate them one from another, just as a shepherd separates the sheep from the goa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put the sheep on his right and the goats on the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King will say to those on his right, ‘Come, you who are blessed by my Father; inherit the kingdom prepared for you from the foundation of the wor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 ‘For I was hungry and you gave me something to eat; I was thirsty and you gave me something to drink; I was a stranger and you took me 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as naked and you clothed me; I was sick and you took care of me; I was in prison and you visited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 righteous will answer him, ‘Lord, when did we see you hungry and feed you, or thirsty and give you something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ve of them were foolish and five were wi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did we see you a stranger and take you in, or without clothes and clothe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id we see you sick, or in prison, and visit you?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King will answer them, ‘Truly I tell you, whatever you did for one of the least of these brothers and sisters of mine, you did for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will also say to those on the left, ‘Depart from me, you who are cursed, into the eternal fire prepared for the devil and his angel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I was hungry and you gave me nothing to eat; I was thirsty and you gave me nothing to drin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was a stranger and you didn’t take me in; I was naked and you didn’t clothe me, sick and in prison and you didn’t take care of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y too will answer, ‘Lord, when did we see you hungry, or thirsty, or a stranger, or without clothes, or sick, or in prison, and not help you?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will answer them, ‘Truly I tell you, whatever you did not do for one of the least of these, you did not do for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will go away into eternal punishment, but the righteous into eternal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foolish took their lamps, they didn’t take oil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wise ones took oil in their flasks with their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groom was delayed, they all became drowsy and fell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middle of the night there was a shout: ‘Here’s the groom! Come out to mee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ll the virgins got up and trimmed their lamp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2026-07-24T06:47:51Z</dcterms:created>
  <dcterms:modified xsi:type="dcterms:W3CDTF">2026-07-24T06:47:51Z</dcterms:modified>
  <dc:title>Bible.com.au: Matthew 25:1-46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