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2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events are the beginning of labor pains.Persecutions Predic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will hand you over to be persecuted, and they will kill you. You will be hated by all nations because of my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any will fall away, betray one another, and hate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false prophets will rise up and deceive ma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lawlessness will multiply, the love of many will grow c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one who endures to the end will be s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good news of the kingdom will be proclaimed in all the world as a testimony to all nations, and then the end will come.The Great Tribul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en you see the abomination of desolation, spoken of by the prophet Daniel, standing in the holy place” (let the reader under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ose in Judea must flee to the mounta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man on the housetop must not come down to get things out of hi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struction of the Temple Predic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 man in the field must not go back to get his co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oe to pregnant women and nursing mothers in thos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ay that your escape may not be in winter or on a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t that time there will be great distress,, the kind that hasn’t taken place from the beginning of the world until now and never will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less those days were cut short, no one would be saved. But those days will be cut short because of the el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nyone tells you then, ‘See, here is the Messiah! ’ or, ‘Over here! ’ do not belie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false messiahs and false prophets will arise and perform great signs and wonders to lead astray, if possible, even the elec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e note: I have told you in adv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f they tell you, ‘See, he’s in the wilderness! ’ don’t go out; or, ‘See, he’s in the storerooms! ’ do not believ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s the lightning comes from the east and flashes as far as the west, so will be the coming of the Son of 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left and was going out of the temple,  his disciples  came up and called his attention to its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ver the carcass is, there the vultures will gather.The Coming of the Son of M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after the distress of those days, the sun will be darkened, and the moon will not shed its light; the stars will fall from the sky, and the powers of the heavens will be sha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sign of the Son of Man will appear in the sky, and then all the peoples of the earth will mourn; and they will see the Son of Man coming on the clouds of heaven with power and great glo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will send out his angels with a loud trumpet, and they will gather his elect from the four winds, from one end of the sky to the other.The Parable of the Fig Tr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rn this lesson from the fig tree: As soon as its branch becomes tender and sprouts leaves, you know that summer is n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when you see all these things, recognize that he is near #— #at the do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ruly I tell you, this generation will certainly not pass away until all these things take pl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aven and earth will pass away, but my words will never pass away.No One Knows the Day or Ho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concerning that day and hour no one knows #— #neither the angels of heaven nor the Son #— #except the Father al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days of Noah were, so the coming of the Son of Man will 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replied to them, “Do you see all these things? Truly I tell you, not one stone will be left here on another that will not be thrown down.”Signs of the End of the Ag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n those days before the flood they were eating and drinking, marrying and giving in marriage, until the day Noah boarded the ar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didn’t know until the flood came and swept them all away. This is the way the coming of the Son of Man will b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wo men will be in the field; one will be taken and one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women will be grinding grain with a hand mill; one will be taken and one lef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fore be alert, since you don’t know what day your Lord is com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know this: If the homeowner had known what time the thief was coming, he would have stayed alert and not let his house be broken into.]]></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s is why you are also to be ready, because the Son of Man is coming at an hour you do not expect.Faithful Service to Chris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hen is a faithful and wise servant, whom his master has put in charge of his household, to give them food at the proper t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lessed is that servant whom the master finds doing his job when he com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ruly I tell you, he will put him in charge of all his possess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he was sitting on the Mount of Olives, the disciples approached him privately and said, “Tell us, when will these things happen? And what is the sign of your coming and of the end of the age? ”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if that wicked servant says in his heart, ‘My master is delay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starts to beat his fellow servants, and eats and drinks with drunkard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at servant’s master will come on a day he does not expect him and at an hour he does not know.]]></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will cut him to pieces and assign him a place with the hypocrites, where there will be weeping and gnashing of tee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replied to them, “Watch out that no one deceive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any will come in my name, saying, ‘I am the Messiah,’ and they will deceive m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going to hear of wars and rumors of wars. See that you are not alarmed, because these things must take place, but the end is not y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nation will rise up against nation, and kingdom against kingdom. There will be famines, and earthquakes in various places.]]></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2026-06-26T23:23:19Z</dcterms:created>
  <dcterms:modified xsi:type="dcterms:W3CDTF">2026-06-26T23:23:19Z</dcterms:modified>
  <dc:title>Bible.com.au: Matthew 24:1-51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