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are not to be called ‘Rabbi,’ because you have one Teacher, and you are all brothers and sis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call anyone on earth your father, because you have one Father, who is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not to be called instructors either, because you have one Instructor, the Mess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reatest among you will be your serv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exalts himself will be humbled, and whoever humbles himself will be exal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to you, scribes and Pharisees, hypocrites! You shut the door of the kingdom of heaven in people’s faces. For you don’t go in, and you don’t allow those entering to go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to you, scribes and Pharisees, hypocrites! You travel over land and sea to make one convert, and when he becomes one, you make him twice as much a child of hell as you 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e to you, blind guides, who say, ‘Whoever takes an oath by the temple, it means nothing. But whoever takes an oath by the gold of the temple is bound by his o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lind fools! For which is greater, the gold or the temple that sanctified the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Whoever takes an oath by the altar, it means nothing; but whoever takes an oath by the gift that is on it is bound by his o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ligious Hypocrites Denounc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lind people! For which is greater, the gift or the altar that sanctifies the gi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one who takes an oath by the altar takes an oath by it and by everything o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ne who takes an oath by the temple takes an oath by it and by him who dwells in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ne who takes an oath by heaven takes an oath by God’s throne and by him who sits o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e to you, scribes and Pharisees, hypocrites! You pay a tenth of mint, dill, and cumin, and yet you have neglected the more important matters of the law #— #justice, mercy, and faithfulness. These things should have been done without neglecting the o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lind guides! You strain out a gnat, but gulp down a ca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to you, scribes and Pharisees, hypocrites! You clean the outside of the cup and dish, but inside they are full of greed and self-indulge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lind Pharisee! First clean the inside of the cup, so that the outside of it may also become 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oe to you, scribes and Pharisees, hypocrites! You are like whitewashed tombs, which appear beautiful on the outside, but inside are full of the bones of the dead and every kind of impur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same way, on the outside you seem righteous to people, but inside you are full of hypocrisy and lawless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spoke to the crowds and to his discipl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you, scribes and Pharisees, hypocrites! You build the tombs of the prophets and decorate the graves of the righteo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you say, ‘If we had lived in the days of our ancestors, we wouldn’t have taken part with them in shedding the prophets’ blo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you testify against yourselves that you are descendants of those who murdered the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ll up, then, the measure of your ancestors’ si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nakes! Brood of vipers! How can you escape being condemned to he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is why I am sending you prophets, sages, and scribes. Some of them you will kill and crucify, and some of them you will flog in your synagogues and pursue from town to tow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all the righteous blood shed on the earth will be charged to you, from the blood of righteous Abel to the blood of Zechariah, son of Berechiah, whom you murdered between the sanctuary and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ruly I tell you, all these things will come on this generation.Jesus’s Lamenting over Jerusal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rusalem, Jerusalem, who kills the prophets and stones those who are sent to her. How often I wanted to gather your children together, as a hen gathers her chicks under her wings, but you were not will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ee, your house is left to you desol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cribes and the Pharisees are seated in the chair of Mo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I tell you, you will not see me again until you say, ‘Blessed is he who comes in the name of the Lor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do whatever they tell you, and observe it. But don’t do what they do, because they don’t practice what they t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tie up heavy loads that are hard to carry and put them on people’s shoulders, but they themselves aren’t willing to lift a finger to mov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o everything to be seen by others: They enlarge their phylacteries and lengthen their tass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ove the place of honor at banquets, the front seats in the synagogu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reetings in the marketplaces, and to be called ‘Rabbi’ by peopl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2026-06-02T20:04:10Z</dcterms:created>
  <dcterms:modified xsi:type="dcterms:W3CDTF">2026-06-02T20:04:10Z</dcterms:modified>
  <dc:title>Bible.com.au: Matthew 23:1-39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