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47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2: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rable of the Wedding Banqu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ce more Jesus spoke to them in parab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dom of heaven is like a king who gave a wedding banquet for his 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ent his servants to summon those invited to the banquet, but they didn’t want to co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gain, he sent out other servants and said, ‘Tell those who are invited: See, I’ve prepared my dinner; my oxen and fattened cattle have been slaughtered, and everything is ready. Come to the wedding banqu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paid no attention and went away, one to his own farm, another to his busi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le the rest seized his servants, mistreated them, and kille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was enraged, and he sent out his troops, killed those murderers, and burned down their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e told his servants, ‘The banquet is ready, but those who were invited were not worth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 then to where the roads exit the city and invite everyone you find to the banqu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ose servants went out on the roads and gathered everyone they found, both evil and good. The wedding banquet was filled with gue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king came in to see the guests, he saw a man there who was not dressed for a wedd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he said to him, ‘Friend, how did you get in here without wedding clothes? ’ The man was speechl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king told the attendants, ‘Tie him up hand and foot, and throw him into the outer darkness, where there will be weeping and gnashing of tee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many are invited, but few are chosen.”God and Caes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Pharisees went and plotted how to trap him by what he sai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y sent their disciples to him, along with the Herodians.  “Teacher,” they said, “we know that you are truthful and teach truthfully the way of God. You don’t care what anyone thinks nor do you show partiality.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ell us, then, what you think. Is it lawful to pay taxes to Caesar  or no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erceiving their malicious intent, Jesus said, “Why are you testing me, hypocri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ow me the coin used for the tax.” They brought him a denariu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ose image and inscription is this? ” he ask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Caesar’s,” they said to him.Then he said to them, “Give, then, to Caesar the things that are Caesar’s, and to God the things that are Go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y heard this, they were amazed. So they left him and went away.The Sadducees and the Resurrec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same day some Sadducees,  who say there is no resurrection, came up to him and questioned him: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eacher, Moses said, if a man dies, having no children, his brother is to marry his wife and raise up offspring for his bro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re were seven brothers among us. The first got married and died. Having no offspring, he left his wife to his bro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ame thing happened to the second also, and the third, and so on to all sev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ast of all, the woman di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the resurrection, then, whose wife will she be of the seven? For they all had married her.”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answered them, “You are mistaken, because you don’t know the Scriptures or the power of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in the resurrection they neither marry nor are given in marriage but are like angels in heav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concerning the resurrection of the dead, haven’t you read what was spoken to you by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am the God of Abraham and the God of Isaac and the God of Jacob?, He is not the God of the dead, but of the liv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the crowds heard this, they were astonished at his teaching.The Primary Command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the Pharisees heard that he had silenced the Sadducees, they came toge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one of them, an expert in the law, asked a question to test him: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eacher, which command in the law is the greates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said to him, “Love the Lord your God with all your heart, with all your soul, and with all your min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is is the greatest and most important comman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second is like it: Love your neighbor as yourself.,]]></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ll the Law and the Prophets depend on these two commands.”The Question about the Messia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ile the Pharisees were together, Jesus questioned them,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at do you think about the Messiah? Whose son is he? ”They replied, “David’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asked them, “How is it then that David, inspired by the Spirit, calls him ‘L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Lord declared to my Lord,‘Sit at my right handuntil I put your enemies under your fee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f David calls him ‘Lord,’ how, then, can he be his son?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o one was able to answer him at all,  and from that day no one dared to question him anymore.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2026-09-23T18:34:13Z</dcterms:created>
  <dcterms:modified xsi:type="dcterms:W3CDTF">2026-09-23T18:34:13Z</dcterms:modified>
  <dc:title>Bible.com.au: Matthew 22:1-46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