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told his servants, ‘The banquet is ready, but those who were invited were not worth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then to where the roads exit the city and invite everyone you find to the banqu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ose servants went out on the roads and gathered everyone they found, both evil and good. The wedding banquet was filled with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came in to see the guests, he saw a man there who was not dressed for a wed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e said to him, ‘Friend, how did you get in here without wedding clothes? ’ The man was speechl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told the attendants, ‘Tie him up hand and foot, and throw him into the outer darkness, where there will be weeping and gnashing of tee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are invited, but few are chosen.”God and Cae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harisees went and plotted how to trap him by what he sai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their disciples to him, along with the Herodians.  “Teacher,” they said, “we know that you are truthful and teach truthfully the way of God. You don’t care what anyone thinks nor do you show partialit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ll us, then, what you think. Is it lawful to pay taxes to Caesar  or no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Wedding Banqu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rceiving their malicious intent, Jesus said, “Why are you testing me, hypocr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ow me the coin used for the tax.” They brought him a denariu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se image and inscription is this? ” he ask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aesar’s,” they said to him.Then he said to them, “Give, then, to Caesar the things that are Caesar’s, and to God the things that are Go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heard this, they were amazed. So they left him and went away.The Sadducees and the Resurre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same day some Sadducees,  who say there is no resurrection, came up to him and questioned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acher, Moses said, if a man dies, having no children, his brother is to marry his wife and raise up offspring for his br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ere seven brothers among us. The first got married and died. Having no offspring, he left his wife to his br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ame thing happened to the second also, and the third, and so on to all se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st of all, the woman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more Jesus spoke to them in parab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resurrection, then, whose wife will she be of the seven? For they all had married h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m, “You are mistaken, because you don’t know the Scriptures or the power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n the resurrection they neither marry nor are given in marriage but are like angels in hea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concerning the resurrection of the dead, haven’t you read what was spoken to you by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Abraham and the God of Isaac and the God of Jacob?, He is not the God of the dead, but of the liv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crowds heard this, they were astonished at his teaching.The Primary Comm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Pharisees heard that he had silenced the Sadducees, they came toge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ne of them, an expert in the law, asked a question to test hi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eacher, which command in the law is the greates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said to him, “Love the Lord your God with all your heart, with all your soul, and with all your m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dom of heaven is like a king who gave a wedding banquet fo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the greatest and most important comm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second is like it: Love your neighbor as yoursel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 Law and the Prophets depend on these two commands.”The Question about the Mess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ile the Pharisees were together, Jesus questioned them,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at do you think about the Messiah? Whose son is he? ”They replied, “Davi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asked them, “How is it then that David, inspired by the Spirit, calls him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declared to my Lord,‘Sit at my right handuntil I put your enemies under your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David calls him ‘Lord,’ how, then, can he be his son?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was able to answer him at all,  and from that day no one dared to question him anymore.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ent his servants to summon those invited to the banquet, but they didn’t want to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ent out other servants and said, ‘Tell those who are invited: See, I’ve prepared my dinner; my oxen and fattened cattle have been slaughtered, and everything is ready. Come to the wedding banqu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paid no attention and went away, one to his own farm, another to his bus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 rest seized his servants, mistreated them, and kill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was enraged, and he sent out his troops, killed those murderers, and burned down their city.]]></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2026-05-24T14:12:29Z</dcterms:created>
  <dcterms:modified xsi:type="dcterms:W3CDTF">2026-05-24T14:12:29Z</dcterms:modified>
  <dc:title>Bible.com.au: Matthew 22:1-46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