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2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very large crowd spread their clothes on the road; others were cutting branches from the trees and spreading them on the ro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crowds who went ahead of him and those who followed shouted:Hosanna to the Son of David!Blessed is he who comes in the nameof the Lord!Hosanna in the highest heave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he entered Jerusalem, the whole city was in an uproar, saying, “Who is thi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crowds were saying, “This is the prophet Jesus  from Nazareth in Galilee.”Cleansing the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went into the temple , and threw out all those buying and selling. He overturned the tables of the money changers and the chairs of those selling dove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aid to them, “It is written, my house will be called a house of prayer, but you are making it a den of thieves! ”,Children Praise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blind and the lame came to him in the temple, and he heal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chief priests and the scribes saw the wonders that he did and the children shouting in the temple, “Hosanna to the Son of David! ” they were indign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id to him, “Do you hear what these children are saying? ”Jesus replied, “Yes, have you never read:You have prepared praisefrom the mouths of infants and nursing babi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left them, went out of the city to Bethany,  and spent the night there.The Barren Fig Tr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iumphal Ent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arly in the morning,  as he was returning to the city, he was hung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eeing a lone fig tree by the road, he went up to it and found nothing on it except leaves. And he said to it, “May no fruit ever come from you again! ” At once the fig tree withe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disciples saw it, they were amazed and said, “How did the fig tree wither so quickly?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answered them, “Truly I tell you, if you have faith and do not doubt, you will not only do what was done to the fig tree, but even if you tell this mountain, ‘Be lifted up and thrown into the sea,’ it will be d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f you believe, you will receive whatever you ask for in prayer.”The Authority of Jesus Challeng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he entered the temple,  the chief priests and the elders of the people came to him as he was teaching and said, “By what authority are you doing these things? Who gave you this authority? ”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answered them, “I will also ask you one question, and if you answer it for me, then I will tell you by what authority I do these th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id John’s baptism come from heaven, or was it of human origin? ”They discussed it among themselves, “If we say, ‘From heaven,’ he will say to us, ‘Then why didn’t you believe him? ’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we say, ‘Of human origin,’ we’re afraid of the crowd,  because everyone considers John to be a prophet.”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y answered Jesus, “We don’t know.”And he said to them, “Neither will I tell you by what authority I do these things.The Parable of the Two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y approached Jerusalem  and came to Bethphage at the Mount of Olives,  Jesus then sent two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at do you think? A man had two sons. He went to the first and said, ‘My son, go work in the vineyard to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answered, ‘I don’t want to,’ but later he changed his mind and w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man went to the other and said the same thing. ‘I will, sir,’ he answered, but he didn’t g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ich of the two did his father’s will? ”They said, “The first.”Jesus said to them, “Truly I tell you, tax collectors and prostitutes are entering the kingdom of God before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John came to you in the way of righteousness, and you didn’t believe him. Tax collectors and prostitutes did believe him; but you, when you saw it, didn’t even change your minds then and believe him.The Parable of the Vineyard Own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isten to another parable: There was a landowner, who planted a vineyard, put a fence around it, dug a winepress in it, and built a watchtower. He leased it to tenant farmers and went aw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e time came to harvest fruit, he sent his servants to the farmers to collect his fru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farmers took his servants, beat one, killed another, and stoned a thi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gain, he sent other servants, more than the first group, and they did the same to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inally, he sent his son to them. ‘They will respect my son,’ he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ing them, “Go into the village ahead of you. At once you will find a donkey tied there with her colt. Untie them and bring them to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when the tenant farmers saw the son, they said to each other, ‘This is the heir. Come, let’s kill him and take his inheritan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they seized him, threw him out of the vineyard, and killed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refore, when the owner of the vineyard comes, what will he do to those farmers?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will completely destroy those terrible men,” they told him, “and lease his vineyard to other farmers who will give him his fruit at the harvest.”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s said to them, “Have you never read in the Scriptures:The stone that the builders rejectedhas become the cornerstone.This is what the Lord has doneand it is wonderful in our ey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refore I tell you, the kingdom of God will be taken away from you and given to a people producing its frui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oever falls on this stone will be broken to pieces; but on whomever it falls, it will shatter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the chief priests and the Pharisees heard his parables,  they knew he was speaking about the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lthough they were looking for a way to arrest him, they feared the crowds, because the people regarded him as a prophet.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one says anything to you, say that the Lord needs them, and he will send them at o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took place so that what was spoken through the prophet might be fulfil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ell Daughter Zion,“See, your King is coming to you,gentle, and mounted on a donkey,and on a colt,the foal of a donk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disciples went and did just as Jesus directe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brought the donkey and the colt; then they laid their clothes on them, and he sat on them.]]></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2026-06-12T02:56:30Z</dcterms:created>
  <dcterms:modified xsi:type="dcterms:W3CDTF">2026-06-12T02:56:30Z</dcterms:modified>
  <dc:title>Bible.com.au: Matthew 21:1-46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