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20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vening came, the owner of the vineyard told his foreman, ‘Call the workers and give them their pay, starting with the last and ending with the first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en those who were hired about five came, they each received one denari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en the first ones came, they assumed they would get more, but they also received a denarius eac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received it, they began to complain to the landowner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se last men put in one hour, and you made them equal to us who bore the burden of the day’s work and the burning heat.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 replied to one of them, ‘Friend, I’m doing you no wrong. Didn’t you agree with me on a denariu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what’s yours and go. I want to give this last man the same as I gave yo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I have the right to do what I want with what is mine? Are you jealous because I’m generous? ’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 the last will be first, and the first last.”,The Third Prediction of His Death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going up to Jerusalem,  Jesus took the twelve disciples aside privately and said to them on the way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rable of the Vineyard Worker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ee, we are going up to Jerusalem. The Son of Man will be handed over to the chief priests and scribes, and they will condemn him to dea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hand him over to the Gentiles to be mocked, flogged, and crucified, and on the third day he will be raised.”Suffering and Service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mother of Zebedee’s sons approached him with her sons.  She knelt down to ask him for something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do you want? ” he asked her.“Promise,”  she said to him, “that these two sons of mine may sit, one on your right and the other on your left, in your kingdom.”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, “You don’t know what you’re asking. Are you able to drink the cup that I am about to drink? ”,“We are able,” they said to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ld them, “You will indeed drink my cup, but to sit at my right and left is not mine to give; instead, it is for those for whom it has been prepared by my Father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ten disciples heard this, they became indignant with the two brother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called them over and said, “You know that the rulers of the Gentiles lord it over them, and those in high positions act as tyrants over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must not be like that among you. On the contrary, whoever wants to become great among you must be your servant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ever wants to be first among you must be your slave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or the kingdom of heaven is like a landowner who went out early in the morning to hire workers for his vineya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the Son of Man did not come to be served, but to serve, and to give his life as a ransom for many.”Two Blind Men Healed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were leaving Jericho, a large crowd followed him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re two blind men sitting by the road. When they heard that Jesus was passing by, they cried out, “Lord, have mercy on us, Son of David! 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owd demanded that they keep quiet, but they cried out all the more, “Lord, have mercy on us, Son of David! ”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topped, called them, and said, “What do you want me to do for you? 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ord,” they said to him, “open our eyes.”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ved with compassion, Jesus touched their eyes. Immediately they could see, and they followed him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agreeing with the workers on one denarius, he sent them into his vineyard for the d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went out about nine in the morning, he saw others standing in the marketplace doing noth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to them, ‘You also go into my vineyard, and I’ll give you whatever is right.’ So off they w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out noon and about three, he went out again and did the same th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bout five he went and found others standing around and said to them, ‘Why have you been standing here all day doing nothing? 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 ‘Because no one hired us,’ they said to him.“ ‘You also go into my vineyard,’ he told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2026-06-02T20:04:10Z</dcterms:created>
  <dcterms:modified xsi:type="dcterms:W3CDTF">2026-06-02T20:04:10Z</dcterms:modified>
  <dc:title>Bible.com.au: Matthew 20:1-34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