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51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0: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the Son of Man did not come to be served, but to serve, and to give his life as a ransom for many.”Two Blind Men Heal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2026-08-03T14:54:58Z</dcterms:created>
  <dcterms:modified xsi:type="dcterms:W3CDTF">2026-08-03T14:54:58Z</dcterms:modified>
  <dc:title>Bible.com.au: Matthew 20:28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