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1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them to Bethlehem and said, “Go and search carefully for the child. When you find him, report back to me so that I too can go and worship him.”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aring the king, they went on their way. And there it was #— #the star they had seen at its rising. It led them until it came and stopped above the place where the child wa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aw the star, they were overwhelmed with jo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ing the house, they saw the child with Mary his mother, and falling to their knees, they worshiped him.  Then they opened their treasures and presented him with gifts: gold, frankincense, and myrrh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warned  in a dream not to go back to Herod, they returned to their own country by another route.The Flight into Egyp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y were gone, an angel of the Lord appeared to Joseph in a dream, saying, “Get up! Take the child and his mother, flee to Egypt, and stay there until I tell you. For Herod is about to search for the child to kill him.”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ot up, took the child and his mother during the night, and escaped to Egyp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ayed there until Herod’s death, so that what was spoken by the Lord through the prophet might be fulfilled: Out of Egypt I called my Son.,The Massacre of the Innocent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rod, when he realized that he had been outwitted by the wise men, flew into a rage. He gave orders to massacre all the boys in and around Bethlehem who were two years old and under, in keeping with the time he had learned from the wise men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at was spoken through Jeremiah the prophet was fulfilled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Men Visit the K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oice was heard in Ramah,weeping, and great mourning,Rachel weeping for her children;and she refused to be consoled,because they are no more.,The Return to Nazareth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rod died, an angel of the Lord appeared in a dream to Joseph in Egypt,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“Get up, take the child and his mother, and go to the land of Israel, because those who intended to kill the child are dead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ot up, took the child and his mother, and entered the land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e heard that Archelaus was ruling over Judea in place of his father Herod, he was afraid to go there. And being warned in a dream, he withdrew to the region of Galilee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went and settled in a town called Nazareth to fulfill what was spoken through the prophets, that he would be called a Nazaren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esus was born in Bethlehem of Judea in the days of King Herod, wise men from the east arrived in Jerusalem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“Where is he who has been born king of the Jews?  For we saw his star at its rising  and have come to worship him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King Herod heard this, he was deeply disturbed, and all Jerusalem with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assembled all the chief priests and scribes  of the people and asked them where the Messiah would be bor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Bethlehem of Judea,” they told him, “because this is what was written by the prophe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, Bethlehem, in the land of Judah,are by no means least among the rulers of Judah:Because out of you will come a rulerwho will shepherd my people Israel.”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rod secretly summoned the wise men and asked them the exact time the star appear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2026-06-12T02:55:14Z</dcterms:created>
  <dcterms:modified xsi:type="dcterms:W3CDTF">2026-06-12T02:55:14Z</dcterms:modified>
  <dc:title>Bible.com.au: Matthew 2:1-23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