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366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tthew 2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t them to Bethlehem and said, “Go and search carefully for the child. When you find him, report back to me so that I too can go and worship him.” 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hearing the king, they went on their way. And there it was #— #the star they had seen at its rising. It led them until it came and stopped above the place where the child wa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 saw the star, they were overwhelmed with jo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tering the house, they saw the child with Mary his mother, and falling to their knees, they worshiped him.  Then they opened their treasures and presented him with gifts: gold, frankincense, and myrrh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ing warned  in a dream not to go back to Herod, they returned to their own country by another route.The Flight into Egypt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ey were gone, an angel of the Lord appeared to Joseph in a dream, saying, “Get up! Take the child and his mother, flee to Egypt, and stay there until I tell you. For Herod is about to search for the child to kill him.”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e got up, took the child and his mother during the night, and escaped to Egyp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tayed there until Herod’s death, so that what was spoken by the Lord through the prophet might be fulfilled: Out of Egypt I called my Son.,The Massacre of the Innocents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rod, when he realized that he had been outwitted by the wise men, flew into a rage. He gave orders to massacre all the boys in and around Bethlehem who were two years old and under, in keeping with the time he had learned from the wise men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what was spoken through Jeremiah the prophet was fulfilled: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e Men Visit the King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voice was heard in Ramah,weeping, and great mourning,Rachel weeping for her children;and she refused to be consoled,because they are no more.,The Return to Nazareth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Herod died, an angel of the Lord appeared in a dream to Joseph in Egypt, 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ing, “Get up, take the child and his mother, and go to the land of Israel, because those who intended to kill the child are dead.”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e got up, took the child and his mother, and entered the land of Israel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he heard that Archelaus was ruling over Judea in place of his father Herod, he was afraid to go there. And being warned in a dream, he withdrew to the region of Galilee. 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went and settled in a town called Nazareth to fulfill what was spoken through the prophets, that he would be called a Nazarene. 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Jesus was born in Bethlehem of Judea in the days of King Herod, wise men from the east arrived in Jerusalem,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ing, “Where is he who has been born king of the Jews?  For we saw his star at its rising  and have come to worship him.”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King Herod heard this, he was deeply disturbed, and all Jerusalem with h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e assembled all the chief priests and scribes  of the people and asked them where the Messiah would be bor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n Bethlehem of Judea,” they told him, “because this is what was written by the prophet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ou, Bethlehem, in the land of Judah,are by no means least among the rulers of Judah:Because out of you will come a rulerwho will shepherd my people Israel.” 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rod secretly summoned the wise men and asked them the exact time the star appear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2026-08-13T11:26:30Z</dcterms:created>
  <dcterms:modified xsi:type="dcterms:W3CDTF">2026-08-13T11:26:30Z</dcterms:modified>
  <dc:title>Bible.com.au: Matthew 2:1-23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