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ld them, “Moses permitted you to divorce your wives because of the hardness of your hearts, but it was not like that from the begin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ell you, whoever divorces his wife, except for sexual immorality, and marries another commits adulte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disciples  said to him, “If the relationship of a man with his wife is like this, it’s better not to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sponded, “Not everyone can accept this saying, but only those to whom it has been gi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are eunuchs who were born that way from their mother’s womb, there are eunuchs who were made by men, and there are eunuchs who have made themselves that way because of the kingdom of heaven. The one who is able to accept it should accept it.”Blessing the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little children were brought to Jesus for him to place his hands on them and pray, but the disciples rebuked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said, “Leave the little children alone, and don’t try to keep them from coming to me, because the kingdom of heaven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placing his hands on them, he went on from there.The Rich Young Rul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st then someone came up and asked him,  “Teacher, what good must I do to have eternal life?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o you ask me about what is good? ” he said to him. “There is only one who is good. If you want to enter into life, keep the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stion of Divor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ch ones? ” he asked him.Jesus answered: Do not murder; do not commit adultery; do not steal; do not bear false wit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nor your father and your mother; and love your neighbor as your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kept all these,”  the young man told him. “What do I still lack?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want to be perfect,” Jesus said to him, “go, sell your belongings and give to the poor, and you will have treasure in heaven. Then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young man heard that, he went away grieving, because he had many possessions.Possessions and the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is disciples, “Truly I tell you, it will be hard for a rich person to enter the kingdom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gain I tell you, it is easier for a camel to go through the eye of a needle than for a rich person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isciples heard this, they were utterly astonished and asked, “Then who can be save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looked at them and said, “With man this is impossible, but with God all things are pos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Peter responded to him, “See, we have left everything and followed you. So what will there be for u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these things,  he departed from Galilee and went to the region of Judea across the Jorda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said to them, “Truly I tell you, in the renewal of all things, when the Son of Man sits on his glorious throne, you who have followed me will also sit on twelve thrones, judging the twelve trib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everyone who has left houses or brothers or sisters or father or mother or children or fields because of my name will receive a hundred times more and will inherit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who are first will be last, and the last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rge crowds followed him, and he healed them the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Pharisees approached him to test him. They asked, “Is it lawful for a man to divorce his wife on any grounds?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n’t you read,” he replied, “that he who created them in the beginning made them male and fema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also said, ‘For this reason a man will leave his father and mother and be joined to his wife, and the two will become one fle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are no longer two, but one flesh. Therefore, what God has joined together, let no one separ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then,” they asked him, “did Moses command us to give divorce papers  and to send her away? ”]]></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2026-05-24T14:12:48Z</dcterms:created>
  <dcterms:modified xsi:type="dcterms:W3CDTF">2026-05-24T14:12:48Z</dcterms:modified>
  <dc:title>Bible.com.au: Matthew 19:1-30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