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r hand or your foot causes you to fall away, cut it off and throw it away. It is better for you to enter life maimed or lame than to have two hands or two feet and be thrown into the eternal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your eye causes you to fall away, gouge it out and throw it away. It is better for you to enter life with one eye than to have two eyes and be thrown into hellfire.,The Parable of the Lost Shee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to it that you don’t despise one of these little ones, because I tell you that in heaven their angels continually view the face of my Father in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do you think? If someone has a hundred sheep, and one of them goes astray, won’t he leave the ninety-nine on the hillside and go and search for the st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he finds it, truly I tell you, he rejoices over that sheep more than over the ninety-nine that did not go ast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way, it is not the will of your Father in heaven that one of these little ones perish.Restoring a Br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r brother sins against you, go tell him his fault, between you and him alone. If he listens to you, you have won your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won’t listen, take one or two others with you, so that by the testimony of two or three witnesses every fact may be establ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 doesn’t pay attention to them, tell the church., If he doesn’t pay attention even to the church, let him be like a Gentile and a tax collector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ruly I tell you, whatever you bind on earth will have been bound in heaven, and whatever you loose on earth will have been loosed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o Is the Great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truly I tell you, if two of you on earth agree about any matter that you pray for, it will be done for you by my Father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re two or three are gathered together in my name, I am there among them.”The Parable of the Unforgiving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Peter approached him and asked, “Lord, how many times must I forgive my brother or sister who sins against me? As many as seven times?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tell you, not as many as seven,” Jesus replied, “but seventy times s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is reason, the kingdom of heaven can be compared to a king who wanted to settle accounts with his serv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he began to settle accounts, one who owed ten thousand talents was brought before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he did not have the money to pay it back, his master commanded that he, his wife, his children, and everything he had be sold to pay the deb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is, the servant fell facedown before him and said, ‘Be patient with me, and I will pay you every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master of that servant had compassion, released him, and forgave him the lo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servant went out and found one of his fellow servants who owed him a hundred denarii., He grabbed him, started choking him, and said, ‘Pay what you ow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 the disciples  came to Jesus and asked, “So who is greatest in the kingdom of heaven? ”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is, his fellow servant fell down and began begging him, ‘Be patient with me, and I will pay you ba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wasn’t willing. Instead, he went and threw him into prison until he could pay what was ow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other servants saw what had taken place, they were deeply distressed and went and reported to their master everything that had happe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after he had summoned him, his master said to him, ‘You wicked servant! I forgave you all that debt because you begged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ouldn’t you also have had mercy on your fellow servant, as I had mercy on you?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cause he was angry, his master handed him over to the jailers to be tortured until he could pay everything that was ow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also my heavenly Father will do to you unless every one of you forgives his brother or sister from your hea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alled a small child and had him stand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ruly I tell you,” he said, “unless you turn and become like little children, you will never enter the kingdom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whoever humbles himself like this child #— #this one is the greatest in the kingdom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ever welcomes one child like this in my name welcomes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ever causes one of these little ones who believe in me to fall away #— #it would be better for him if a heavy millstone were hung around his neck and he were drowned in the depths of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oe to the world because of offenses. For offenses will inevitably come, but woe to that person by whom the offense come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2026-08-03T16:06:13Z</dcterms:created>
  <dcterms:modified xsi:type="dcterms:W3CDTF">2026-08-03T16:06:13Z</dcterms:modified>
  <dc:title>Bible.com.au: Matthew 18:1-35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