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2601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18: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ere two or three are gathered together in my name, I am there among them.”The Parable of the Unforgiving Servan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2026-10-17T13:31:48Z</dcterms:created>
  <dcterms:modified xsi:type="dcterms:W3CDTF">2026-10-17T13:31:48Z</dcterms:modified>
  <dc:title>Bible.com.au: Matthew 18:20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