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38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8: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two or three are gathered together in my name, I am there among them.”The Parable of the Unforgiving Servant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2026-08-27T09:11:11Z</dcterms:created>
  <dcterms:modified xsi:type="dcterms:W3CDTF">2026-08-27T09:11:11Z</dcterms:modified>
  <dc:title>Bible.com.au: Matthew 18:20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