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looked up they saw no one except Jesus al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were coming down the mountain, Jesus commanded them,  “Don’t tell anyone about the vision until the Son of Man is raised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disciples asked him, “Why then do the scribes say that Elijah must come first?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ijah is coming and will restore everything,” he repli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tell you: Elijah has already come, and they didn’t recognize him. On the contrary, they did whatever they pleased to him. In the same way the Son of Man is going to suffer at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disciples understood that he had spoken to them about John the Baptist.The Power of Jesus over a De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reached the crowd,  a man approached and knelt down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he said, “have mercy on my son, because he has seizures  and suffers terribly. He often falls into the fire and often into the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rought him to your disciples, but they couldn’t heal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replied, “You unbelieving and perverse generation, how long will I be with you? How long must I put up with you? Bring him her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nsfigu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sus rebuked the demon,  and it  came out of him,  and from that moment  the boy was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disciples approached Jesus privately and said, “Why couldn’t we drive it ou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of your little faith,” he  told them. “For truly I tell you, if you have faith the size of a mustard seed, you will tell this mountain, ‘Move from here to there,’ and it will move. Nothing will be impossible for you.”,The Second Prediction of His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y were gathering together  in Galilee, Jesus told them, “The Son of Man is about to be betrayed into the hands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kill him, and on the third day he will be raised up.” And they were deeply distressed.Paying the Temple Tax]]></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came to Capernaum, those who collected the temple tax approached Peter and said, “Doesn’t your teacher pay the temple tax?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s,” he said.When he went into the house, Jesus spoke to him first,  “What do you think, Simon? From whom do earthly kings collect tariffs or taxes? From their sons or from stranger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strangers,” he said. “Then the sons are free,” Jesus tol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 we won’t offend them, go to the sea, cast in a fishhook, and take the first fish that you catch. When you open its mouth you’ll find a coin. Take it and give it to them for me and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six days  Jesus took Peter, James, and his brother John and led them up on a high mountain by themselv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ransfigured in front of them, and his face shone like the sun; his clothes became as white as the ligh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ddenly, Moses and Elijah appeared to them, talking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eter said to Jesus, “Lord, it’s good for us to be here. If you want, I will set up  three shelters here: one for you, one for Moses, and one for Elija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s still speaking, suddenly a bright cloud covered  them, and a voice from the cloud said, “This is my beloved Son, with whom I am well-pleased. Listen to him!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isciples  heard this, they fell facedown and were terrif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came up, touched them, and said, “Get up; don’t be afrai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2026-06-07T02:41:43Z</dcterms:created>
  <dcterms:modified xsi:type="dcterms:W3CDTF">2026-06-07T02:41:43Z</dcterms:modified>
  <dc:title>Bible.com.au: Matthew 17:1-27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