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ware of this, Jesus said, “You of little faith, why are you discussing among yourselves that you do not have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understand yet? Don’t you remember the five loaves for the five thousand and how many baskets you collec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the seven loaves for the four thousand and how many large baskets you collec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y is it you don’t understand that when I told you, ‘Beware of the leaven of the Pharisees and Sadducees,’ it wasn’t about brea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understood that he had not told them to beware of the leaven in bread, but of the teaching of the Pharisees and Sadducees. Peter’s Confession of the Mess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came to the region of Caesarea Philippi, , he asked his disciples, “Who do people say that the Son of Man i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replied, “Some say John the Baptist; others, Elijah; still others, Jeremiah or one of the prophet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he asked them, “who do you say that I a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Peter answered, “You are the Messiah, the Son of the living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responded, “Blessed are you, Simon son of Jonah,, because flesh and blood did not reveal this to you, but my Father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aven of the Pharisees and the Sadduce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also say to you that you are Peter, and on this rock I will build my church, and the gates of Hades will not overpowe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you the keys of the kingdom of heaven, and whatever you bind on earth will have been bound in heaven, and whatever you loose on earth will have been loosed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gave the disciples orders to tell no one that he was  the Messiah. His Death and Resurrection Predic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n on Jesus began to point out to his disciples that it was necessary for him to go to Jerusalem and suffer many things from the elders, chief priests, and scribes, be killed, and be raised the third da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him aside and began to rebuke him, “Oh no,  Lord! This will never happen to you!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and told Peter, “Get behind me, Satan! You are a hindrance to me because you’re not thinking about God’s concerns but human concerns.”Take Up Your Cro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 “If anyone wants to follow after me, let him deny himself, take up his cross, and follow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ever wants to save his life will lose it, but whoever loses his life because of me will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at will it benefit someone if he gains the whole world yet loses his life? Or what will anyone give in exchange for his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is going to come with his angels in the glory of his Father, and then he will reward each according to what he has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nd Sadducees approached,  and tested him, asking him to show them a sign from heave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ruly I tell you, there are some standing here who will not taste death until they see the Son of Man coming in his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replied, “When evening comes you say, ‘It will be good weather because the sky is 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morning, ‘Today will be stormy because the sky is red and threatening.’ You know how to read the appearance of the sky, but you can’t read the signs of the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 evil and adulterous generation demands a sign, but no sign will be given to it except the sign of Jonah.” Then he left them and went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isciples reached the other shore,  and they had forgotten to take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told them, “Watch out and beware of the leaven of the Pharisees and Sadduc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re discussing among themselves, “We didn’t bring any bread.”]]></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2026-06-09T23:07:17Z</dcterms:created>
  <dcterms:modified xsi:type="dcterms:W3CDTF">2026-06-09T23:07:17Z</dcterms:modified>
  <dc:title>Bible.com.au: Matthew 16:1-28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