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people honors me with their lips,but their heart is far from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orship me in vain,teaching as doctrines human commands.”,Defilement Is from With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mmoning the crowd, he told them, “Listen and underst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s not what goes into the mouth that defiles a person, but what comes out of the mouth #— #this defiles a per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disciples came up and told him, “Do you know that the Pharisees took offense when they heard what you sai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replied, “Every plant that my heavenly Father didn’t plant will be uproo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ave them alone! They are blind guides. And if the blind guide the blind, both will fall into a p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Peter said, “Explain this parable to u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you still lack understanding? ” he  as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you realize that whatever goes into the mouth passes into the stomach and is elimina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adition of the El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hat comes out of the mouth comes from the heart, and this defiles a per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from the heart come evil thoughts, murders, adulteries, sexual immoralities, thefts, false testimonies, sland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are the things that defile a person; but eating with unwashed hands does not defile a person.”A Gentile Mother’s Fai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esus left there,  he withdrew to the area of Tyre and Sido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st then a Canaanite woman from that region came and kept crying out,  “Have mercy on me, Lord, Son of David! My daughter is severely tormented by a demo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did not say a word to her. His disciples  approached him and urged him, “Send her away because she’s crying out after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replied, “I was sent only to the lost sheep of the house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she came, knelt before him, and said, “Lord, help m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answered, “It isn’t right to take the children’s bread and throw it to the do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s, Lord,” she said, “yet even the dogs eat the crumbs that fall from their masters’ ta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was approached by Pharisees and scribes from Jerusalem, who aske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esus replied to her, “Woman, your faith is great. Let it be done for you as you want.” And from that moment  her daughter was healed. Healing Many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ving on from there,  Jesus passed along the Sea of Galilee.  He went up on a mountain and sat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large crowds came to him, including the lame, the blind, the crippled, those unable to speak, and many others. They put them at his feet, and he healed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 crowd was amazed when they saw those unable to speak talking, the crippled restored, the lame walking, and the blind seeing,  and they gave glory to the God of Israel.Feeding of the Four Thous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called his disciples and said,  “I have compassion on the crowd, because they’ve already stayed with me three days and have nothing to eat. I don’t want to send them away hungry, otherwise they might collapse on the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disciples said to him, “Where could we get enough bread in this desolate place  to feed such a crow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 many loaves do you have? ” Jesus asked them.“Seven,” they said, “and a few small fis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commanding the crowd to sit down on the grou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ook the seven loaves and the fish, gave thanks, broke them, and gave them to the disciples, and the disciples gave them to the crowds.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all ate and were satisfied. They collected the leftover pieces #— #seven large baskets fu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y do your disciples  break the tradition of the elders? For they don’t wash their hands when they ea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ere were four thousand men who had eaten, besides women and childr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dismissing the crowds, he got into the boat and went to the region of Magadan.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nswered them, “Why do you break God’s commandment because of your tradi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God said: Honor your father and your mother;, and, Whoever speaks evil of father or mother must be put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say, ‘Whoever tells his father or mother, “Whatever benefit you might have received from me is a gift committed to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oes not have to honor his father.’ In this way, you have nullified the word of God because of your tradi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ypocrites! Isaiah prophesied correctly about you when he said:]]></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2026-06-12T03:11:13Z</dcterms:created>
  <dcterms:modified xsi:type="dcterms:W3CDTF">2026-06-12T03:11:13Z</dcterms:modified>
  <dc:title>Bible.com.au: Matthew 15:1-39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