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5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ompted by her mother, she answered, “Give me John the Baptist’s head here on a pl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though the king regretted it, he commanded that it be granted because of his oaths and his gu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sent orders and had John beheaded in the pri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head was brought on a platter and given to the girl, who carried it to her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is disciples came, removed the corpse,  buried it, and went and reported to Jesus.Feeding of the Five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about it,  he withdrew from there by boat to a remote place to be alone. When the crowds heard this, they followed him on foot from the tow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went ashore,  he saw a large crowd, had compassion on them, and healed their sick.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evening came, the disciples  approached him and said, “This place is deserted, and it is already late.  Send the crowds away so that they can go into the villages and buy food for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don’t need to go away,” Jesus told them. “You give them something to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only have five loaves and two fish here,” they said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the Baptist Behea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ring them here to me,” he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commanded the crowds to sit down on the grass. He took the five loaves and the two fish, and looking up to heaven, he blessed them. He broke the loaves and gave them to the disciples, and the disciples gave them to the crowd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one ate and was satisfied. They picked up twelve baskets full of leftover piec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ose who ate were about five thousand men, besides women and children.Walking on the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mmediately  he  made the disciples get into the boat and go ahead of him to the other side, while he dismissed the crow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dismissing the crowds, he went up on the mountain by himself to pray. Well into the night, he was there alon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eanwhile, the boat was already some distance  from land,  battered by the waves, because the wind was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came toward them walking on the sea  very early in the morning.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disciples saw him walking on the sea, they were terrified. “It’s a ghost! ” they said, and they cried out in f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mmediately Jesus spoke to them. “Have courage! It is I. Don’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tetrarch  heard the report abou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ord, if it’s you,” Peter answered him, “command me to come to you on the wa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Come.”And climbing out of the boat, Peter started walking on the water and came toward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saw the strength of the wind,  he was afraid, and beginning to sink he cried out, “Lord, save m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mmediately Jesus reached out his hand, caught hold of him, and said to him, “You of little faith, why did you doub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got into the boat, the wind cea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ose in the boat worshiped him and said, “Truly you are the Son of God.” Miraculous Heal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had crossed over,  they came to shore at Gennesare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men of that place recognized him, they alerted the whole vicinity and brought to him all who were si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begged him that they might only touch the end of his robe, and as many as touched it were heale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John the Baptist,” he told his servants. “He has been raised from the dead, and that’s why miraculous powers are at work in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rod had arrested John, chained  him, and put him in prison on account of Herodias, his brother Philip’s wif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John had been telling him, “It’s not lawful  for you to have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Herod wanted to kill John, he feared the crowd since they regarded John as a prophe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rod’s birthday celebration came, Herodias’s daughter danced before them  and pleased Her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promised with an oath to give her whatever she aske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2026-07-02T14:25:19Z</dcterms:created>
  <dcterms:modified xsi:type="dcterms:W3CDTF">2026-07-02T14:25:19Z</dcterms:modified>
  <dc:title>Bible.com.au: Matthew 14:1-36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