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2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on of Man is Lord of the Sabbath.”The Man with the Shriveled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ving on from there, he entered their synagogu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he saw a man who had a shriveled hand, and in order to accuse him they asked him, “Is it lawful to heal on the Sabbath?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plied to them, “Who among you, if he had a sheep that fell into a pit on the Sabbath, wouldn’t take hold of it and lift it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person is worth far more than a sheep; so it is lawful to do what is good on the Sabb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told the man, “Stretch out your hand.” So he stretched it out, and it was restored,  as good as the 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Pharisees went out and plotted against him, how they might kill him. The Servant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was aware of this and withdrew. Large crowds  followed him, and he healed them al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arned them not to make him know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what was spoken through the prophet Isaiah might be fulf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rd of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s my servant whom I have chosen,my beloved in whom I delight;I will put my Spirit on him,and he will proclaim justice to the n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not argue or shout,and no one will hear his voice in the stree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ill not break a bruised reed,and he will not put out a smoldering wick,until he has led justice to vict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ations will put their hope in his name.,A House Divi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 demon-possessed man  who was blind and unable to speak was brought to him. He healed him, so that the man  could both speak and se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 crowds were astounded and said, “Could this be the Son of David?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Pharisees heard this, they said, “This man drives out demons only by Beelzebul, the ruler of the demon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nowing their thoughts,  he told them, “Every kingdom divided against itself is headed for destruction, and no city or house divided against itself will 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Satan drives out Satan, he is divided against himself. How then will his kingdom st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 drive out demons by Beelzebul, by whom do your sons drive them out? For this reason they will be your jud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Jesus passed through the grainfields on the Sabbath.  His disciples  were hungry and began to pick and eat some heads of gr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I drive out demons by the Spirit of God, then the kingdom of God has come upo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 can someone enter a strong man’s house and steal his possessions unless he first ties up the strong man? Then he can plunder his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yone who is not with me is against me, and anyone who does not gather with me scatt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I tell you, people will be forgiven every sin and blasphemy, but the blasphemy against the Spirit will not be forgi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ever speaks a word against the Son of Man, it will be forgiven him; but whoever speaks against the Holy Spirit, it will not be forgiven him, either in this age or in the one to come.A Tree and Its Fru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ither make the tree good and its fruit will be good, or make the tree bad and its fruit will be bad; for a tree is known by its fru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rood of vipers! How can you speak good things when you are evil? For the mouth speaks from the overflow of the hea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good person produces good things from his storeroom of good, and an evil person produces evil things from his storeroom of evi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tell you that on the day of judgment people will have to account for every careless word they spe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by your words you will be acquitted, and by your words you will be condemned.”The Sign of Jon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harisees saw this, they said to him, “See, your disciples are doing what is not lawful  to do on the Sabb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ome of the scribes and Pharisees said to him, “Teacher, we want to see a sign from you.”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answered them,  “An evil and adulterous generation demands a sign, but no sign will be given to it except the sign of the prophet Jon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as Jonah was in the belly of the huge fish, three days and three nights, so the Son of Man will be in the heart of the earth three days and three nigh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men of Nineveh will stand up at the judgment with this generation and condemn it, because they repented at Jonah’s preaching; and look #— #something greater than Jonah is 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queen of the south will rise up at the judgment with this generation and condemn it, because she came from the ends of the earth to hear the wisdom of Solomon; and look #— #something greater than Solomon is here.An Unclean Spirit’s Retur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an unclean spirit comes out of a person, it roams through waterless places looking for rest but doesn’t find an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it says, ‘I’ll go back to my house that I came from.’ Returning, it finds the house vacant, swept, and put in ord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it goes and brings with it seven other spirits more evil than itself, and they enter and settle down there. As a result, that person’s last condition is worse than the first. That’s how it will also be with this evil generation.”True Relationship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ile he  was still speaking with the crowds, his mother and brothers were standing outside wanting to speak to him.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meone told him, “Look, your mother and your brothers are standing outside, wanting to speak to you.”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m, “Haven’t you read what David did when he and those who were with him were hung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replied to the one who was speaking to him, “Who is my mother and who are my brothers?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tretching out his hand toward his disciples,  he said, “Here are my mother and my broth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whoever does the will of my Father in heaven is my brother and sister and moth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he entered the house of God, and they ate the bread of the Presence #— #which is not lawful for him or for those with him to eat, but only for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haven’t you read in the law that on Sabbath days the priests in the temple violate the Sabbath and are innoc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ell you that something greater than the temple is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d known what this means, I desire mercy and not sacrifice,, you would not have condemned the innocent.]]></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2026-06-06T15:49:58Z</dcterms:created>
  <dcterms:modified xsi:type="dcterms:W3CDTF">2026-06-06T15:49:58Z</dcterms:modified>
  <dc:title>Bible.com.au: Matthew 12:1-50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