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7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at then did you go out to see? A man dressed in soft clothes? See, those who wear soft clothes are in royal pala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did you go out to see? A prophet? Yes, I tell you, and more than a proph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the one about whom it is written:See, I am sending my messenger ahead of you;he will prepare your way before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ruly I tell you, among those born of women no one greater than John the Baptist has appeared, but the least in the kingdom of heaven is greater than 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om the days of John the Baptist until now, the kingdom of heaven has been suffering violence, and the violent have been seizing it by for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prophets and the law prophesied until Joh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re willing to accept it, he is the Elijah who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anyone who has ears listen.An Unresponsive Gene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hat should I compare this generation? It’s like children sitting in the marketplaces who call out to other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 played the flute for you,but you didn’t dance;we sang a lament,but you didn’t mou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hn the Baptist Doub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John came neither eating nor drinking, and they say, ‘He has a dem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 of Man came eating and drinking, and they say, ‘Look, a glutton and a drunkard, a friend of tax collectors and sinners! ’ Yet wisdom is vindicated by her dee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proceeded to denounce the towns where most of his miracles were done, because they did not rep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to you, Chorazin! Woe to you, Bethsaida! For if the miracles that were done in you had been done in Tyre and Sidon, they would have repented in sackcloth and ashes long a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tell you, it will be more tolerable for Tyre and Sidon on the day of judgment than for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you, Capernaum, will you be exalted to heaven? No, you will go down to Hades. For if the miracles that were done in you had been done in Sodom, it would have remained until to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tell you, it will be more tolerable for the land of Sodom on the day of judgment than for you.”The Son Gives Knowledge and R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that time Jesus said,  “I praise you, Father, Lord of heaven and earth, because you have hidden these things from the wise and intelligent and revealed them to infa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s, Father, because this was your good pleas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things have been entrusted to me by my Father. No one knows the Son except the Father, and no one knows the Father except the Son and anyone to whom the Son desires to reveal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giving instructions to his twelve disciples, he moved on from there to teach and preach in their town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Come to me, all of you who are weary and burdened, and I will give you re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my yoke upon you and learn from me, because I am lowly and humble in heart, and you will find rest for your sou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my yoke is easy and my burden is li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hen John heard in prison what the Christ was doing, he sent a message through his discipl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ked him, “Are you the one who is to come, or should we expect someone els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replied to them, “Go and report to John what you hear and s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lind receive their sight, the lame walk, those with leprosy are cleansed, the deaf hear, the dead are raised, and the poor are told the good new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essed is the one who isn’t offended by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se men were leaving, Jesus began to speak to the crowds about John: “What did you go out into the wilderness to see? A reed swaying in the wind?]]></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2026-06-04T20:54:06Z</dcterms:created>
  <dcterms:modified xsi:type="dcterms:W3CDTF">2026-06-04T20:54:06Z</dcterms:modified>
  <dc:title>Bible.com.au: Matthew 11:1-30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