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22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l the sick, raise the dead, cleanse those with leprosy, drive out demons. Freely you received, freely g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cquire gold, silver, or copper for your money-bel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take a traveling bag for the road, or an extra shirt, sandals, or a staff, for the worker is worthy of his f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enter any town or village, find out who is worthy, and stay there until you lea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 household when you enter it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household is worthy, let your peace be on it; but if it is unworthy, let your peace return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oes not welcome you or listen to your words, shake the dust off your feet when you leave that house or t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I tell you, it will be more tolerable on the day of judgment for the land of Sodom and Gomorrah than for that town.Persecutions Predicted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, I’m sending you out like sheep among wolves. Therefore be as shrewd as serpents and as innocent as dov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of them, because they will hand you over to local courts and flog you in their synagogu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ssioning the Twelv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ven be brought before governors and kings because of me, to bear witness to them and to the Gentil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hand you over, don’t worry about how or what you are to speak. For you will be given what to say at that hour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isn’t you speaking, but the Spirit of your Father is speaking through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rother will betray brother to death, and a father his child. Children will rise up against parents and have them put to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hated by everyone because of my name. But the one who endures to the end will be sa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persecute you in one town, flee to another. For truly I tell you, you will not have gone through the towns of Israel before the Son of Man com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ciple is not above his teacher, or a slave above his mas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enough for a disciple to become like his teacher and a slave like his master. If they called the head of the house ‘Beelzebul,’ how much more the members of his household!Fear God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, don’t be afraid of them, since there is nothing covered that won’t be uncovered and nothing hidden that won’t be made know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tell you in the dark, speak in the light. What you hear in a whisper, proclaim on the houseto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mmoning his twelve disciples,  he gave them authority over unclean spirits, to drive them out and to heal every  disease and sickness. 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fear those who kill the body but are not able to kill the soul; rather, fear him who is able to destroy both soul and body in he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n’t two sparrows sold for a penny? Yet not one of them falls to the ground without your Father’s consen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the hairs of your head have all been count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’t be afraid; you are worth more than many sparrows.Acknowledging Christ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, everyone who will acknowledge me before others, I will also acknowledge him before my Father in heav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ever denies me before others, I will also deny him before my Father in heave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ssume that I came to bring peace on the earth. I did not come to bring peace, but a sw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came to turna man against his father,a daughter against her mother,a daughter-in-law against her mother-in-law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man’s enemies will bethe members of his household.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loves a father or mother more than me is not worthy of me; the one who loves a son or daughter more than me is not worthy of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names of the twelve apostles:  First, Simon, who is called Peter, and Andrew his brother; James the son of Zebedee, and John his brother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ever doesn’t take up his cross and follow me is not worthy of m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finds his life will lose it, and anyone who loses his life because of me will find it.A Cup of Cold Water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one who welcomes you welcomes me, and the one who welcomes me welcomes him who sent m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welcomes a prophet because he is a prophet will receive a prophet’s reward. And anyone who welcomes a righteous person because he’s righteous will receive a righteous person’s rewar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ever gives even a cup of cold water to one of these little ones because he is a disciple,, truly I tell you, he will never lose his reward.”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and Bartholomew; Thomas and Matthew the tax collector; James the son of Alphaeus, and Thaddaeus;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the Zealot,  and Judas Iscariot, who also betrayed hi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ent out these twelve after giving them instructions: “Don’t take the road that leads to the Gentiles, and don’t enter any Samaritan to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go to the lost sheep of the house of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go, proclaim, ‘The kingdom of heaven has come near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2026-06-24T12:59:44Z</dcterms:created>
  <dcterms:modified xsi:type="dcterms:W3CDTF">2026-06-24T12:59:44Z</dcterms:modified>
  <dc:title>Bible.com.au: Matthew 10:1-42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