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a  fathered Jehoshaphat,Jehoshaphat fathered Joram, Joram fathered Uzziah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zziah fathered Jotham,Jotham fathered Ahaz,Ahaz fathered Hezekia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fathered Manasseh,Manasseh fathered Amon, Amon fathered Josiah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iah fathered Jeconiah and his brothersat the time of the exile to Babylon. From the Exile to the Messi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exile to BabylonJeconiah fathered Shealtiel,Shealtiel fathered Zerubbabel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rubbabel fathered Abiud,Abiud fathered Eliakim,Eliakim fathered Azor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or fathered Zadok,Zadok fathered Achim,Achim fathered Eliu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ud fathered Eleazar,Eleazar fathered Matthan,Matthan fathered Jacob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athered Joseph the husband of Mary,who gave birth to Jesus who is called the Messiah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the generations from Abraham to David were fourteen generations; and from David until the exile to Babylon, fourteen generations; and from the exile to Babylon until the Messiah, fourteen generations. The Nativity of the Messiah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ealogy of Jesus Chri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th of Jesus Christ came about this way: After his mother Mary had been engaged  to Joseph, it was discovered before they came together that she was pregnant from the Holy Spiri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r husband, Joseph, being a righteous man,  and not wanting to disgrace her publicly, decided to divorce her secretl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he had considered these things, an angel of the Lord appeared to him in a dream, saying, “Joseph, son of David, don’t be afraid to take Mary as your wife, because what has been conceived in her is from the Holy Spiri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give birth to a son, and you are to name him Jesus,  because he will save his people from their sins.”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took place to fulfill what was spoken by the Lord through the prophet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virgin will become pregnantand give birth to a son,and they will name him Immanuel, which is translated “God is with us.”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seph woke up, he did as the Lord’s angel had commanded him. He married her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id not have sexual relations with her until she gave birth to a son.  And he named him Jesu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  account  of the genealogy of Jesus Christ, the Son of David,  the Son of Abraham: From Abraham to David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fathered  Isaac,Isaac fathered Jacob,Jacob fathered Judah and his brother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fathered Perez and Zerah by Tamar,Perez fathered Hezron,Hezron fathered Aram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m fathered Amminadab,Amminadab fathered Nahshon,Nahshon fathered Salmo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on fathered Boaz by Rahab,Boaz fathered Obed by Ruth,Obed fathered Jesse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se fathered King David.From David to the Babylonian ExileDavid fathered Solomon  by Uriah’s wife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fathered Rehoboam,Rehoboam fathered Abijah,Abijah fathered Asa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2026-07-24T06:47:54Z</dcterms:created>
  <dcterms:modified xsi:type="dcterms:W3CDTF">2026-07-24T06:47:54Z</dcterms:modified>
  <dc:title>Bible.com.au: Matthew 1:1-25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