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0674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1:18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irth of Jesus Christ came about this way: After his mother Mary had been engaged  to Joseph, it was discovered before they came together that she was pregnant from the Holy Spirit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her husband, Joseph, being a righteous man,  and not wanting to disgrace her publicly, decided to divorce her secretly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fter he had considered these things, an angel of the Lord appeared to him in a dream, saying, “Joseph, son of David, don’t be afraid to take Mary as your wife, because what has been conceived in her is from the Holy Spirit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give birth to a son, and you are to name him Jesus,  because he will save his people from their sins.”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l this took place to fulfill what was spoken by the Lord through the prophet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, the virgin will become pregnantand give birth to a son,and they will name him Immanuel, which is translated “God is with us.”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6">
  <a:themeElements>
    <a:clrScheme name="Theme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2026-07-14T17:46:08Z</dcterms:created>
  <dcterms:modified xsi:type="dcterms:W3CDTF">2026-07-14T17:46:08Z</dcterms:modified>
  <dc:title>Bible.com.au: Matthew 1:18-23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