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look, the day is coming, burning like a furnace, when all the arrogant and everyone who commits wickedness will become stubble. The coming day will consume them,” says the Lord of Armies, “not leaving them root or branc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for you who fear my name, the sun of righteousness will rise with healing in its wings,  and you will go out and playfully jump like calves from the stal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trample the wicked, for they will be ashes under the soles of your feet on the day I am preparing,” says the Lord of Armies.A Final Wa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member the instruction of Moses my servant, the statutes and ordinances I commanded him at Horeb  for all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ok, I am going to send you the prophet Elijah  before the great and terrible day of the Lord com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ill turn the hearts of fathers to their children and the hearts of children to their fathers.  Otherwise, I will come and strike the land  with a cur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2026-07-24T06:48:59Z</dcterms:created>
  <dcterms:modified xsi:type="dcterms:W3CDTF">2026-07-24T06:48:59Z</dcterms:modified>
  <dc:title>Bible.com.au: Malachi 4:1-6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