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0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suffering under a curse, yet  you #— #the whole nation #— #are still robb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full tenth into the storehouse  so that there may be food in my house.  Test me in this way,”  says the Lord of Armies. “See if I will not open the floodgates of heaven  and pour out a blessing for you without measu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rebuke the devourer , for you, so that it will not ruin the produce of your land and your vine in your field will not fail to produce fruit,” says the Lord of Ar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nations will consider you fortunate, for you will be a delightful land,” says the Lord of Armies.The Righteous and the Wick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against me are harsh,”  says the Lord.Yet you ask, “What have we spoken against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 is useless to serve God. What have we gained by keeping his requirements  and walking mournfully  before the Lord of Ar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we consider the arrogant  to be fortunate.  Not only do those who commit wickedness prosper, they even test God  and escap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ose who feared the Lord spoke to one another. The Lord took notice and listened. So a book of remembrance  was written before him for those who feared the Lord and had high regard for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mine,” says the Lord of Armies,  “my own possession on the day I am preparing. I will have compassion on them as a man has compassion on his son who serves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you will again see the difference between the righteous and the wicked, between one who serves God and one who does not serv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I am going to send my messenger,  and he will clear the way before me.  Then the Lord you seek  will suddenly come to his temple,  the Messenger of the covenant you delight in #— #see, he is coming,” says the Lord of Ar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can endure the day of his coming? And who will be able to stand when he appears?  For he will be like a refiner’s fire  and like launderer’s bleac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be like a refiner and purifier of silver; he will purify the sons of Levi and refine them like gold and silver.  Then they will present offerings to the Lord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fferings of Judah and Jerusalem will please the Lord as in days of old  and years gone b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come to you in judgment, and I will be ready to witness against sorcerers and adulterers; against those who swear falsely; against those who oppress the hired worker, the widow, and the fatherless; and against those who deny justice to the resident alien.  They do not fear me,”  says the Lord of Ar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I, the Lord, have not changed,  you descendants of Jacob have not been destroyed. ,Robbing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your ancestors, you have turned from my statutes; you have not kept them.  Return to me,  and I will return to you,”  says the Lord of Armies.Yet you ask, “How can we retur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ou are robbing me! ”“How do we rob you? ” you ask.“By not making the payments of the tenth and the contributions. ]]></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2026-06-12T22:44:47Z</dcterms:created>
  <dcterms:modified xsi:type="dcterms:W3CDTF">2026-06-12T22:44:47Z</dcterms:modified>
  <dc:title>Bible.com.au: Malachi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