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7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on the other hand, have turned from the way.  You have caused many to stumble  by your instruction. You have violated  the covenant of Levi,” says the Lord of Ar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in turn have made you despised  and humiliated before all the people because you are not keeping my ways but are showing partiality in your instruction.” Judah’s Marital Unfaithful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all of us have one Father?  Didn’t one God create us?  Why then do we act treacherously against one another,  profaning  the covenant of our ancestor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has acted treacherously, and a detestable  act has been done in Israel and in Jerusalem. For Judah has profaned  the Lord’s sanctuary, , which he loves,  and has married the daughter of a foreign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cut off  from the tents of Jacob the man who does this, whoever he may be, , even if he presents an offering to the Lord of Ar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another thing you do. You are covering the Lord’s altar with tears, with weeping and groaning,  because he no longer respects your offerings or receives them gladly from your hand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ask, “Why? ” Because even though the Lord has been a witness  between you and the wife of your youth,  you have acted treacherously against her. She was your marriage partner  and your wife by covenan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idn’t God make them one and give them a portion of spirit? What is the one seeking?  Godly offspring. So watch yourselves carefully, , so that no one acts treacherously against the wife of his  y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he hates  and divorces his wife,”  says the Lord God of Israel, “he  covers his garment with injustice,”  says the Lord of Armies. Therefore, watch yourselves carefully,  and do not act treacherously.Judgment at the Lord’s Com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wearied the Lord with your words.Yet you ask, “How have we wearied him? ”When you say, “Everyone who does what is evil is good in the Lord’s sight, and he is delighted with them,  or else where is the God of justice?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is decree  is for you prie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don’t listen, and if you don’t take it to heart  to honor my name,” says the Lord of Armies, “I will send a curse among you, and I will curse your blessings.  In fact, I have already begun to curse them because you are not taking it to he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ok, I am going to rebuke your descendants,  and I will spread animal waste  over your faces, the waste from your festival sacrifices,  and you will be taken away wit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you will know that I sent you this decree, so that my covenant with Levi  may continue,” says the Lord of Arm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covenant with him was one of life and peace,  and I gave these to him; it called for reverence, and he revered me and stood in awe of my nam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rue instruction was in his mouth, and nothing wrong was found on his lips. He walked with me  in peace and integrity and turned many from iniquit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ips of a priest should guard knowledge, and people should desire instruction from his mouth, because he is the messenger of the Lord of Armies. ]]></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2026-06-12T03:05:15Z</dcterms:created>
  <dcterms:modified xsi:type="dcterms:W3CDTF">2026-06-12T03:05:15Z</dcterms:modified>
  <dc:title>Bible.com.au: Malachi 2:1-17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