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that Elijah had appeared,  and others that one of the ancient prophets had ris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beheaded John,” Herod said, “but who is this I hear such things about? ” And he wanted to see him. Feeding of the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apostles returned,  they reported to Jesus all that they had done.  He took them along and withdrew privately to a  town called Bethsaid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owds found out, they followed him. He welcomed them,  spoke to them about the kingdom of God, and healed those who needed hea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ate in the day,  the Twelve approached and said to him, “Send the crowd away,  so that they can go into the surrounding villages and countryside to find food and lodging, because we are in a deserted place 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give them something to eat,” he told them.“We have no more than five loaves  and two fish,” they said, “unless we go and buy food for all thes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bout five thousand men were there.)Then he told his disciples, “Have them sit down in groups of about fifty 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what he said, and had them all sit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ok the five loaves and the two fish, and looking up to heaven,  he blessed and broke them.  He kept giving them to the disciples to set before the crow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ate and was filled. They picked up twelve baskets of leftover pieces.Peter’s Confession of the Mess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mmissioning the Twel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praying in private  and his disciples were with him, he asked them, “Who do the crowds say that I a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John the Baptist; others, Elijah; still others, that one of the ancient prophets has come back.”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he asked them, “who do you say that I am? ”Peter answered, “God’s Messiah.” His Death and Resurrection Predic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strictly warned and instructed them to tell this to no on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It is necessary that the Son of Man suffer many things and be rejected by the elders, chief priests, and scribes, be killed, and be raised the third day.”Take Up Your Cro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said to them all, “If anyone wants to follow after me, let him deny himself, take up his cross daily, and follow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ever wants to save his life will lose it, but whoever loses his life because of me will sav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at does it benefit someone if he gains the whole world, and yet loses or forfeits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ever is ashamed of me and my words, the Son of Man will be ashamed of him when he comes in his glory and that of the Father and the holy ang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ruly I tell you, there are some standing here who will not taste death until they see the kingdom of God.”The Transfigu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mmoning the Twelve,  he gave them power and authority over all the demons and to heal diseas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ut eight days after this conversation,  he took along Peter, John, and James  and went up on the mountain to pra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he was praying, the appearance of his face changed,  and his clothes became dazzling whit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uddenly, two men were talking with him #— #Moses and Elij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ppeared in glory and were speaking of his departure, which he was about to accomplish in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ter and those with him were in a deep sleep, , and when they became fully awake, they saw his glory and the two men who were standing with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the two men were departing from him, Peter said to Jesus, “Master,  it’s good for us to be here. Let’s set up three shelters: one for you, one for Moses, and one for Elijah” #— #not knowing what he was saying.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he was saying this, a cloud appeared and overshadowed  them. They became afraid as they entered the clou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a voice came from the cloud,  saying, “This is my Son,  the Chosen One; , listen to him!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fter the voice had spoken, Jesus was found alone. They kept silent, and at that time told no one what they had seen.The Power of Jesus over a Dem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next day,  when they came down from the mountain, a large crowd me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ent them to proclaim the kingdom of God and to heal the sick.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ust then a man from the crowd cried out, “Teacher, I beg you to look at my son, because he’s my only chil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spirit seizes him; suddenly he shrieks, and it throws him into convulsions until he foams at the mouth; severely bruising him, it scarcely ever leaves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begged your disciples to drive it out, but they couldn’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replied, “You unbelieving and perverse generation, how long will I be with you and put up with you? Bring your son 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the boy was still approaching, the demon knocked him down and threw him into severe convulsions. But Jesus rebuked the unclean spirit, healed the boy,  and gave him back to his fathe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were all astonished at the greatness of God. The Second Prediction of His DeathWhile everyone was amazed at all the things he was doing,  he told his discipl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et these words sink in: The Son of Man is about to be betrayed into the hands of 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they did not understand this statement;  it was concealed from them so that they could not grasp it,  and they were afraid to ask him about it.Who Is the Greates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 argument started among them about who was the greatest of the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Jesus, knowing their inner thoughts, , took a little child and had him stand next 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nothing for the road,” he told them, “no staff, no traveling bag, no bread, no money; and don’t take an extra shir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told them, “Whoever welcomes this little child in my name welcomes me. And whoever welcomes me welcomes him who sent me. For whoever is least among you #— #this one is great.”In His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ohn responded,  “Master, we saw someone driving out demons in your name,  and we tried to stop him because he does not follow u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on’t stop him,” Jesus told him, “because whoever is not against you is for you.”,The Journey to Jerusal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the days were coming to a close for him to be taken up,  he determined , to journey to Jerusalem.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ent messengers ahead of himself,  and on the way they entered a village of the Samaritans  to make preparations for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y did not welcome him, because he determined to journey to Jerusalem.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disciples James and John saw this, they said, “Lord, do you want us to call down fire from heaven to consume them? ”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turned and rebuked them,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went to another village.Following Jes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y were traveling on the road someone said to him,  “I will follow you wherever you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ever house you enter, stay there and leave from the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s told him, “Foxes have dens, and birds of the sky have nests, but the Son of Man has no place to lay his hea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he said to another, “Follow me.”“Lord,” he said, “first let me go bury my fa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ut he told him, “Let the dead bury their own dead, but you go and spread the news of the kingdom of Go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other said, “I will follow you, Lord, but first let me go and say good-bye to those at my hous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ut Jesus said to him, “No one who puts his hand to the plow and looks back is fit for the kingdom of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ey do not welcome you, when you leave that town, shake off the dust from your feet as a testimony against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went out and traveled from village to village, proclaiming the good news and healing everywhere.Herod’s Desire to See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rod the tetrarch  heard about everything that was going on.  He was perplexed, because some said that John had been raised from the dead,]]></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2026-08-03T16:10:44Z</dcterms:created>
  <dcterms:modified xsi:type="dcterms:W3CDTF">2026-08-03T16:10:44Z</dcterms:modified>
  <dc:title>Bible.com.au: Luke 9:1-62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