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8: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till other seed fell on good ground; when it grew up, it produced fruit: a hundred times what was sown.” As he said this, he called out, “Let anyone who has ears to hear listen.”Why Jesus Used Parab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is disciples asked him, “What does this parable mean?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said, “The secrets of the kingdom of God have been given for you to know, but to the rest it is in parables, so thatLooking they may not see,and hearing they may not understand.,The Parable of the Sower Explai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meaning of the parable: The seed is the word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eed along the path are those who have heard and then the devil comes and takes away the word from their hearts, so that they may not believe and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eed on the rock are those who, when they hear, receive the word with joy. Having no root, these believe for a while and fall away in a time of test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for the seed that fell among thorns, these are the ones who, when they have heard, go on their way and are choked with worries, riches, and pleasures of life, and produce no mature fru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seed in the good ground #— #these are the ones who, having heard the word with an honest and good heart, hold on to it and by enduring, produce fruit.Using Your L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one, after lighting a lamp, covers it with a basket or puts it under a bed, but puts it on a lampstand so that those who come in may see its ligh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nothing is concealed that won’t be revealed, and nothing hidden that won’t be made known and brought to l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y Women Support Christ’s Wor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ake care how you listen. For whoever has, more will be given to him; and whoever does not have, even what he thinks he has will be taken away from him.”True Relationship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is mother and brothers  came to him,  but they could not meet with him because of the crow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as told, “Your mother and your brothers are standing outside, wanting to se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replied to them, “My mother and my brothers are those who hear and do the word of God.”Wind and Waves Obey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e day he and his disciples got into a boat,  and he told them, “Let’s cross over to the other side of the lake.” So they set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s they were sailing he fell asleep. Then a fierce windstorm came down on the lake; they were being swamped and were in da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came and woke him up, saying, “Master, Master, we’re going to die! ”Then he got up and rebuked the wind and the raging waves. So they ceased, and there was a calm.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d to them, “Where is your faith? ”They were fearful and amazed, asking one another, “Who then is this?  He commands even the winds and the waves, and they obey him! ”Demons Driven Out by Jes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y sailed to the region of the Gerasenes, , which is opposite Galil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he got out on land, a demon-possessed man from the town met him. For a long time he had worn no clothes and did not stay in a house but in the tomb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ward he was traveling from one town and village to another,  preaching and telling the good news of the kingdom of God.  The Twelve were with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he saw Jesus, he cried out,  fell down before him, and said in a loud voice, “What do you have to do with me,  Jesus, Son of the Most High God?  I beg you, don’t torment m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he had commanded the unclean spirit to come out of the man. Many times it had seized him, and though he was guarded, bound by chains and shackles, he would snap the restraints and be driven by the demon into deserted pla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at is your name? ” Jesus asked him.“Legion,”  he said, because many demons had entered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begged him not to banish them to the abys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large herd of pigs was there, feeding on the hillside. The demons begged him to permit them to enter the pigs, and he gave them permiss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demons came out of the man and entered the pigs, and the herd rushed down the steep bank into the lake and drown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 men who tended them saw what had happened, they ran off and reported it in the town and in the countrysi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people went out to see what had happened. They came to Jesus and found the man the demons had departed from, sitting at Jesus’s feet,  dressed and in his right mind. And they were afr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eanwhile, the eyewitnesses reported to them how the demon-possessed man was delivered.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all the people of the Gerasene region  asked him to leave them,  because they were gripped by great fear. So getting into the boat, he retur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so some women who had been healed of evil spirits and sicknesses:  Mary, called Magdalene (seven demons had come out  of 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man from whom the demons had departed begged him earnestly to be with him. But he sent him away and sai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o back to your home, and tell all that God has done for you.” And off he went, proclaiming throughout the town how much Jesus had done for him.A Girl Restored and a Woman Heal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Jesus returned, the crowd welcomed him,  for they were all expecting him.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ust then, a man named Jairus came. He was a leader of the synagogue.  He fell down at Jesus’s feet and pleaded with him to come to his hous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cause he had an only daughter  about twelve years old, and she was dying.While he was going, the crowds were nearly crushing him.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 woman suffering from bleeding  for twelve years,  who had spent all she had on doctors  and yet could not be healed by an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pproached from behind and touched the end of his robe.  Instantly her bleeding stopp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o touched me? ” Jesus asked.When they all denied it, Peter  said, “Master,  the crowds are hemming you in and pressing against you.”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meone did touch me,” said Jesus. “I know that power has gone out from 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the woman saw that she was discovered, she came trembling and fell down before him. In the presence of all the people, she declared the reason she had touched him and how she was instantly hea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anna the wife of Chuza, Herod’s steward; Susanna; and many others who were supporting them from their possessions.The Parable of the Sowe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Daughter,” he said to her, “your faith has saved you. Go in peac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ile he was still speaking,  someone came from the synagogue leader’s house and said, “Your daughter is dead. Don’t bother  the teacher  anymor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hen Jesus heard it, he answered him, “Don’t be afraid. Only believe, and she will be sav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fter he came to the house, he let no one enter with him except Peter, John, James,  and the child’s father and mothe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Everyone was crying  and mourning for her.  But he said, “Stop crying, because she is not dead but asleep.”]]></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laughed at him, because they knew she was dea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 he  took her by the hand  and called out, “Child, get up!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Her spirit returned,  and she got up at once. Then he gave orders that she be given something to ea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Her parents were astounded, but he instructed them to tell no one what had happened.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a large crowd was gathering, and people were coming to Jesus from every town, he said in a parabl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sower went out to sow his seed. As he sowed, some seed fell along the path; it was trampled on, and the birds of the sky devoured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ther seed fell on the rock; when it grew up, it withered away, since it lacked moistu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ther seed fell among thorns; the thorns grew up with it and choked it.]]></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2026-06-12T04:09:19Z</dcterms:created>
  <dcterms:modified xsi:type="dcterms:W3CDTF">2026-06-12T04:09:19Z</dcterms:modified>
  <dc:title>Bible.com.au: Luke 8:1-56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