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knew their thoughts  and told the man with the shriveled hand, “Get up and stand here.” So he got up and stoo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to them, “I ask you: Is it lawful to do good on the Sabbath or to do evil, to save life or to destroy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looking around at them all,  he told him, “Stretch out your hand.” He did, and his hand was restor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owever, were filled with rage and started discussing with one another what they might do to Jesus.The Twelve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uring those days he went out to the mountain to pray  and spent all night in prayer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daylight came, he summoned his disciples,  and he chose twelve of them, whom he also named apostl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also named Peter, and Andrew his brother; James and John; Philip and 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and Thomas;  James the son of Alphaeus, and Simon called the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as the son of James, and Judas Iscariot, who became a traitor.Teaching and Hea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coming down with them, he stood on a level place with a large crowd of his disciples and a great number of people from all Judea and Jerusalem and from the seacoast of Tyre and Sid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me to hear him and to be healed of their diseases; and those tormented by unclean spirits were made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hole crowd was trying to touch him,  because power was coming out from him and healing them all. The Beatitu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looking up at his disciples, he said: Blessed are you who are poor,because the kingdom of God is y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ou who are hungry now,because you will be filled.Blessed are you who weep now,because 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ou when people hate you,when they exclude you, insult you,and slander your name as evilbecause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in that day and leap for joy. Take note #— #your reward is great in heaven, for this is the way their ancestors used to treat the prophets.Woe to the Self-Satis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to you who are rich,for you have received your comfo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who are now full,for you will be hungry.Woe to you who are now laughing,for you will mourn 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to youwhen all people speak well of you,for this is the way their ancestorsused to treat the false prophets.Love You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say to you who listen: Love your enemies, do what is good to those who hat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a Sabbath, he passed through the grainfields.  His disciples were picking heads of grain, rubbing them in their hands, and eati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ose who curse you, pray for those who mistreat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nyone hits you on the cheek, offer the other also. And if anyone takes away your coat, don’t hold back your shirt ei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you, and from someone who takes your things, don’t ask for them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as you want others to do for you, do the same for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those who love you, what credit is that to you? Even sinners love thos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do what is good to those who are good to you, what credit is that to you? Even sinners do th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ou lend to those from whom you expect to receive, what credit is that to you? Even sinners lend to sinners to be repaid in fu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do what is good, and lend, expecting nothing in return. Then your reward will be great, and you will be children of the Most High. For he is gracious to the ungrateful and evi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merciful, just as your Father also is merciful.Do Not Jud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judge, and you will not be judged. Do not condemn, and you will not be condemned. Forgive, and you will be forgi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ome of the Pharisees said, “Why are you doing what is not lawful on the Sabbath? ”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will be given to you; a good measure #— #pressed down, shaken together, and running over #— #will be poured into your lap. For with the measure you use, it will be measured back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lso told them a parable: “Can the blind guide the blind? Won’t they both fall into a p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 disciple is not above his teacher, but everyone who is fully trained will be like his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y do you look at the splinter in your brother’s eye, but don’t notice the beam of wood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r how can you say to your brother, ‘Brother, let me take out the splinter that is in your eye,’ when you yourself don’t see the beam of wood in your eye? Hypocrite! First take the beam of wood out of your eye, and then you will see clearly to take out the splinter in your brother’s eye.A Tree and Its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 good tree doesn’t produce bad fruit; on the other hand, a bad tree doesn’t produce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each tree is known by its own fruit. Figs aren’t gathered from thornbushes, or grapes picked from a bramble bus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person produces good out of the good stored up in his heart. An evil person produces evil out of the evil stored up in his heart, for his mouth speaks from the overflow of the heart.The Two Founda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call me ‘Lord, Lord,’ and don’t do the things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will show you what someone is like who comes to me, hears my words, and acts 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Haven’t you read what David and those who were with him did when he was hungry #—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is like a man building a house, who dug deep and laid the foundation on the rock. When the flood came, the river crashed against that house and couldn’t shake it, because it was well bui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one who hears and does not act is like a man who built a house on the ground without a foundation. The river crashed against it, and immediately it collapsed. And the destruction of that house was grea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entered the house of God and took and ate the bread of the Presence, which is not lawful for any but the priests to eat? He even gave some to those who were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told them, “The Son of Man is Lord of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he entered the synagogue and was teaching. A man was there whose right hand was shrive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cribes and Pharisees were watching him closely,  to see if he would heal on the Sabbath, so that they could find a charge against him.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2026-06-09T23:54:52Z</dcterms:created>
  <dcterms:modified xsi:type="dcterms:W3CDTF">2026-06-09T23:54:52Z</dcterms:modified>
  <dc:title>Bible.com.au: Luke 6:1-49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