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6: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e knew their thoughts  and told the man with the shriveled hand, “Get up and stand here.” So he got up and stood t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Jesus said to them, “I ask you: Is it lawful to do good on the Sabbath or to do evil, to save life or to destroy i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fter looking around at them all,  he told him, “Stretch out your hand.” He did, and his hand was restore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however, were filled with rage and started discussing with one another what they might do to Jesus.The Twelve Apostl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uring those days he went out to the mountain to pray  and spent all night in prayer to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daylight came, he summoned his disciples,  and he chose twelve of them, whom he also named apostle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mon, whom he also named Peter, and Andrew his brother; James and John; Philip and Bartholome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tthew and Thomas;  James the son of Alphaeus, and Simon called the Zeal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udas the son of James, and Judas Iscariot, who became a traitor.Teaching and Heal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 coming down with them, he stood on a level place with a large crowd of his disciples and a great number of people from all Judea and Jerusalem and from the seacoast of Tyre and Sido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ord of the Sabb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came to hear him and to be healed of their diseases; and those tormented by unclean spirits were made we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whole crowd was trying to touch him,  because power was coming out from him and healing them all. The Beatitud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looking up at his disciples, he said: Blessed are you who are poor,because the kingdom of God is you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lessed are you who are hungry now,because you will be filled.Blessed are you who weep now,because you will laug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lessed are you when people hate you,when they exclude you, insult you,and slander your name as evilbecause of the Son of M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Rejoice in that day and leap for joy. Take note #— #your reward is great in heaven, for this is the way their ancestors used to treat the prophets.Woe to the Self-Satisfi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woe to you who are rich,for you have received your comfor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oe to you who are now full,for you will be hungry.Woe to you who are now laughing,for you will mourn and wee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oe to youwhen all people speak well of you,for this is the way their ancestorsused to treat the false prophets.Love Your Enem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 say to you who listen: Love your enemies, do what is good to those who hate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a Sabbath, he passed through the grainfields.  His disciples were picking heads of grain, rubbing them in their hands, and eating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less those who curse you, pray for those who mistreat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anyone hits you on the cheek, offer the other also. And if anyone takes away your coat, don’t hold back your shirt eith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ive to everyone who asks you, and from someone who takes your things, don’t ask for them bac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ust as you want others to do for you, do the same for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you love those who love you, what credit is that to you? Even sinners love those who love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f you do what is good to those who are good to you, what credit is that to you? Even sinners do tha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f you lend to those from whom you expect to receive, what credit is that to you? Even sinners lend to sinners to be repaid in ful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love your enemies, do what is good, and lend, expecting nothing in return. Then your reward will be great, and you will be children of the Most High. For he is gracious to the ungrateful and evi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e merciful, just as your Father also is merciful.Do Not Judg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o not judge, and you will not be judged. Do not condemn, and you will not be condemned. Forgive, and you will be forgiv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some of the Pharisees said, “Why are you doing what is not lawful on the Sabbath? ”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ive, and it will be given to you; a good measure #— #pressed down, shaken together, and running over #— #will be poured into your lap. For with the measure you use, it will be measured back to yo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also told them a parable: “Can the blind guide the blind? Won’t they both fall into a pi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 disciple is not above his teacher, but everyone who is fully trained will be like his teach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y do you look at the splinter in your brother’s eye, but don’t notice the beam of wood in your own ey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Or how can you say to your brother, ‘Brother, let me take out the splinter that is in your eye,’ when you yourself don’t see the beam of wood in your eye? Hypocrite! First take the beam of wood out of your eye, and then you will see clearly to take out the splinter in your brother’s eye.A Tree and Its Frui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 good tree doesn’t produce bad fruit; on the other hand, a bad tree doesn’t produce good frui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each tree is known by its own fruit. Figs aren’t gathered from thornbushes, or grapes picked from a bramble bus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 good person produces good out of the good stored up in his heart. An evil person produces evil out of the evil stored up in his heart, for his mouth speaks from the overflow of the heart.The Two Foundation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y do you call me ‘Lord, Lord,’ and don’t do the things I sa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I will show you what someone is like who comes to me, hears my words, and acts on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answered them, “Haven’t you read what David and those who were with him did when he was hungry #—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is like a man building a house, who dug deep and laid the foundation on the rock. When the flood came, the river crashed against that house and couldn’t shake it, because it was well buil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the one who hears and does not act is like a man who built a house on the ground without a foundation. The river crashed against it, and immediately it collapsed. And the destruction of that house was grea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 he entered the house of God and took and ate the bread of the Presence, which is not lawful for any but the priests to eat? He even gave some to those who were with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told them, “The Son of Man is Lord of the Sabb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 another Sabbath  he entered the synagogue and was teaching. A man was there whose right hand was shrive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cribes and Pharisees were watching him closely,  to see if he would heal on the Sabbath, so that they could find a charge against him. ]]></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2026-08-07T08:10:43Z</dcterms:created>
  <dcterms:modified xsi:type="dcterms:W3CDTF">2026-08-07T08:10:43Z</dcterms:modified>
  <dc:title>Bible.com.au: Luke 6:1-49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