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92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Simon Peter saw this, he fell at Jesus’s knees and said, “Go away from me, because I’m a sinful man, Lord! ”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he and all those with him were amazed  at the catch of fish they had ta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 were James and John, Zebedee’s sons, who were Simon’s partners.“Don’t be afraid,” Jesus told Simon. “From now on you will be catching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brought the boats to land, left everything, and followed him. A Man Clean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he was in one of the towns, a man was there who had leprosy  all over him.  He saw Jesus, fell facedown, and begged him, “Lord, if you are willing, you can make me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aching out his hand, Jesus touched him,  saying, “I am willing; be made clean,” and immediately the leprosy lef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ordered him to tell no one:  “But go and show yourself to the priest, and offer what Moses commanded for your cleansing as a testimony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news  about him spread even more, and large crowds would come together to hear him and to be healed of their sicknes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t he often withdrew to deserted places and prayed. The Son of Man Forgives and Hea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one of those days while he was teaching, Pharisees and teachers of the law  were sitting there who had come from every village of Galilee and Judea, and also from Jerusalem. And the Lord’s power to heal was in hi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irst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ust then some men came,  carrying on a stretcher a man who was paralyzed. They tried to bring him in and set him down before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ince they could not find a way to bring him in because of the crowd, they went up on the roof and lowered him on the stretcher through the roof tiles into the middle of the crowd before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eeing their faith he said, “Friend, your sins are forgi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scribes and the Pharisees  began to think to themselves, “Who is this man who speaks blasphemies? Who can forgive sins but God alone? ”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perceiving their thoughts, Jesus replied to them, “Why are you thinking this in your hear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is easier: to say, ‘Your sins are forgiven,’ or to say, ‘Get up and wal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so that you may know that the Son of Man has authority on earth to forgive sins” #— #he told the paralyzed man, “I tell you: Get up, take your stretcher, and go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mmediately he got up before them, picked up what he had been lying on, and went home glorifying Go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everyone was astounded, and they were giving glory to God. And they were filled with awe  and said, “We have seen incredible things today.”The Call of Lev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is, Jesus went out and saw a tax collector named Levi sitting at the tax office,  and he said to him, “Follow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the crowd was pressing in on Jesus to hear God’s word,  he was standing by Lake Gennesare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leaving everything behind, he got up and began to follow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Levi hosted a grand banquet for him at his house. Now there was a large crowd of tax collectors and others who were reclining at the table with them.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Pharisees and their scribes  were complaining to his disciples, “Why do you eat and drink with tax collectors and sinner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replied to them, “It is not those who are healthy who need a doctor, but those who are sic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have not come to call the righteous, but sinners to repentance.”A Question about Fast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y said to him, “John’s disciples fast often and say prayers, and those of the Pharisees do the same, but yours eat and drin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said to them, “You can’t make the wedding guests fast while the groom is with them, can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time will come when the groom will be taken away from them #— #then they will fast in those day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also told them a parable: “No one tears a patch from a new garment and puts it on an old garment. Otherwise, not only will he tear the new, but also the piece from the new garment will not match the ol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no one puts new wine into old wineskins. Otherwise, the new wine will burst the skins, it will spill, and the skins will be ru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w two boats at the edge of the lake; the fishermen had left them and were washing their ne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 new wine is put into fresh wineskin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no one, after drinking old wine, wants new, because he says, ‘The old is better.’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got into one of the boats,  which belonged to Simon, and asked him to put out a little from the land. Then he sat down and was teaching the crowds from the bo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had finished speaking, he said to Simon, “Put out into deep water and let down your nets for a cat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ster,”  Simon replied, “we’ve worked hard all night long and caught nothing. But if you say so, I’ll let down the net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did this, they caught a great number of fish, and their nets  began to te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signaled to their partners in the other boat to come and help them; they came and filled both boats so full that they began to sink.]]></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2026-05-25T21:03:45Z</dcterms:created>
  <dcterms:modified xsi:type="dcterms:W3CDTF">2026-05-25T21:03:45Z</dcterms:modified>
  <dc:title>Bible.com.au: Luke 5:1-39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