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answered him,  “It is written: Worship the Lord your God, and serve him on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took him to Jerusalem, had him stand on the pinnacle of the temple, and said to him, “If you are the Son of God, throw yourself down from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ritten:He will give his angels orders concerning you,to protect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they will support you with their hands,so that you will not strikeyour foot against a ston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answered him, “It is said: Do not test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devil had finished every temptation, he departed from him for a time.Ministry in Galil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sus returned to Galilee in the power of the Spirit,  and news about him spread throughout the entire vicinit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as teaching in their synagogues,  being praised  by everyone.Rejection at Nazar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came to Nazareth, where he had been brought up.  As usual, he entered the synagogue on the Sabbath day  and stood up to rea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croll of the prophet Isaiah was given to him, and unrolling the scroll, he found the place where it was writ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tation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irit of the Lord is on me,because he has anointed meto preach good news to the poor.He has sent meto proclaim release to the captivesand recovery of sight to the blind,to set free the oppres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oclaim the year of the Lord’s fav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en rolled up the scroll, gave it back to the attendant, and sat down.  And the eyes of everyone in the synagogue were fixed o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began by saying to them, “Today as you listen, this Scripture has been fulf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all speaking well of him  and were amazed by the gracious words that came from his mouth; yet they said, “Isn’t this Joseph’s son?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said to them, “No doubt you will quote this proverb to me: ‘Doctor, heal yourself. What we’ve heard that took place in Capernaum, do here in your hometown also.’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also said, “Truly I tell you, no prophet is accepted in his homet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say to you, there were certainly many widows in Israel in Elijah’s days, when the sky was shut up for three years and six months while a great famine came over all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Elijah was not sent to any of them except a widow at Zarephath in Sid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prophet Elisha’s time, there were many in Israel who had leprosy, and yet not one of them was cleansed except Naaman the Syr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left the Jordan,  full of the Holy Spirit,  and was led by the Spirit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y heard this, everyone in the synagogue was enrag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got up, drove him out of town,  and brought him to the edge of the hill that their town was built on, intending to hurl him over the clif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passed right through the crowd and went on his way. Driving Out an Unclean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went down to Capernaum,  a town in Galilee, and was teaching them on the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astonished at his teaching because his message had authority.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ynagogue there was a man with an unclean demonic spirit who cried out with a loud voic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ave us alone! What do you have to do with us, Jesus of Nazareth? Have you come to destroy us? I know who you are #— #the Holy One of God!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Jesus rebuked him  and said, “Be silent and come out of him! ” And throwing him down before them, the demon came out of him without hurting him at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mazement came over them all, and they were saying to one another, “What is this message? For he commands the unclean spirits with authority and power, and they come ou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ews about him began to go out to every place in the vicinity.Healings at Capernau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forty days  to be tempted by the devil. He ate nothing during those days, and when they were over, he was hung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fter he left the synagogue, he entered Simon’s house.  Simon’s mother-in-law was suffering from a high fever, and they asked him about her.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he stood over her and rebuked the fever, and it left her. She got up immediately  and began to serve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sun was setting, all those who had anyone sick with various diseases brought them to him. As he laid his hands on each one of them, he healed them.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so, demons were coming out of many, shouting and saying, “You are the Son of God! ”  But he rebuked them and would not allow them to speak, because they knew he was the Messiah.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it was day, he went out and made his way to a deserted place.  But the crowds were searching for him. They came to him and tried to keep him from leaving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said to them, “It is necessary for me to proclaim the good news about the kingdom of God to the other towns also, because I was sent for this purpo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was preaching in the synagogues of Judea.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vil said to him, “If you are the Son of God, tell this stone to become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sus answered him, “It is written: Man must not live on bread al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took him up  and showed him all the kingdoms of the world  in a moment of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vil said to him, “I will give you their splendor and all this authority, because it has been given over to me,  and I can give it to anyone I w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then, will worship me,  all will be your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2026-05-21T17:30:18Z</dcterms:created>
  <dcterms:modified xsi:type="dcterms:W3CDTF">2026-05-21T17:30:18Z</dcterms:modified>
  <dc:title>Bible.com.au: Luke 4:1-44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