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16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produce fruit  consistent with repentance. And don’t start saying to yourselves, ‘We have Abraham as our father,’  for I tell you that God is able to raise up children for Abraham from these sto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ax is already at the root of the trees. Therefore, every tree that doesn’t produce good fruit will be cut down and thrown into the fir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then should we do? ”  the crowds were asking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to them, “The one who has two shirts must share with someone who has none, and the one who has food must do the sam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x collectors  also came to be baptized, and they asked him, “Teacher, what should we do?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told them, “Don’t collect any more than what you have been authoriz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me soldiers also questioned him, “What should we do? ”He said to them, “Don’t take money from anyone by force or false accusation, and be satisfied with your w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people were waiting expectantly, and all of them were questioning in their hearts whether John might be the Messiah.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n answered them all,  “I baptize you with water, but one who is more powerful than I am is coming. I am not worthy to untie the strap of his sandals. He will baptize you with  the Holy Spirit and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winnowing shovel  is in his hand to clear his threshing floor and gather the wheat into his barn,  but the chaff he will burn with fire that never goes ou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iah’s Heral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long with many other exhortations, he proclaimed good news to the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John rebuked Herod the tetrarch  because of Herodias, his brother’s wife, and all the evil things he had don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od added this to everything else #— #he locked up John in prison. The Baptism of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ll the people were baptized,  Jesus also was baptized. As he was praying,  heaven open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ly Spirit descended on him in a physical appearance like a dove. And a voice came from heaven: “You are my beloved Son; with you I am well-pleased.” The Genealogy of Jesus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he began his ministry, Jesus was about thirty years old and was thought to be theson of Joseph,  son of Hel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n of Matthat, son of Levi,son of Melchi, son of Jannai,son of Jose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n of Mattathias,son of Amos, son of Nahum,son of Esli, son of Nagg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n of Maath, son of Mattathias,son of Semein, son of Josech,son of Jod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n of Joanan,son of Rhesa, son of Zerubbabel, son of Shealtiel, son of Ne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fteenth year of the reign of Tiberius Caesar, while Pontius Pilate was governor of Judea,  Herod was tetrarch  of Galilee,  his brother Philip tetrarch of the region of Iturea and Trachonitis, and Lysanias tetrarch of Abile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n of Melchi, son of Addi,son of Cosam, son of Elmadam,son of 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n of Joshua,son of Eliezer, son of Jorim,son of Matthat, son of Lev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n of Simeon, son of Judah,son of Joseph, son of Jonam,son of Eliak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n of Melea,son of Menna, son of Mattatha,son of Nathan, son of Davi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n of Jesse,  son of Obed, son of Boaz, son of Salmon, son of Nahsh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n of Amminadab,son of Ram,  son of Hezron,son of Perez,  son of Jud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n of Jacob, son of Isaac,son of Abraham,  son of Terah,son of Naho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n of Serug,son of Reu, son of Peleg, son of Eber, son of Shel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n of Cainan,  son of Arphaxad,son of Shem, son of Noah, son of Lamec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n of Methuselah,son of Enoch,  son of Jared,son of Mahalalel, son of Cain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e high priesthood of Annas  and Caiaphas,  God’s word came to John the son of Zechariah in the wildernes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n of Enos, son of Seth,son of Adam, son of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ent into all the vicinity of the Jordan,  proclaiming a baptism of repentance for the forgiveness of si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it is written in the book of the words of the prophet Isaiah:A voice of one crying out in the wilderness:Prepare the way for the Lord;make his paths stra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 valley will be filled,and every mountain and hill will be made low;the crooked will become straight,the rough ways smo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one will see the salvation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hen said to the crowds who came out to be baptized by him, “Brood of vipers!  Who warned you to flee from the coming wrath?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2026-06-12T23:02:24Z</dcterms:created>
  <dcterms:modified xsi:type="dcterms:W3CDTF">2026-06-12T23:02:24Z</dcterms:modified>
  <dc:title>Bible.com.au: Luke 3:1-38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